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265" r:id="rId3"/>
    <p:sldId id="332" r:id="rId4"/>
    <p:sldId id="333" r:id="rId5"/>
    <p:sldId id="335" r:id="rId6"/>
    <p:sldId id="257" r:id="rId7"/>
    <p:sldId id="271" r:id="rId8"/>
    <p:sldId id="312" r:id="rId9"/>
    <p:sldId id="313" r:id="rId10"/>
    <p:sldId id="268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6" r:id="rId19"/>
    <p:sldId id="327" r:id="rId20"/>
    <p:sldId id="328" r:id="rId21"/>
    <p:sldId id="329" r:id="rId22"/>
    <p:sldId id="330" r:id="rId23"/>
    <p:sldId id="331" r:id="rId24"/>
    <p:sldId id="336" r:id="rId25"/>
    <p:sldId id="286" r:id="rId26"/>
  </p:sldIdLst>
  <p:sldSz cx="9144000" cy="5143500" type="screen16x9"/>
  <p:notesSz cx="6858000" cy="9144000"/>
  <p:embeddedFontLst>
    <p:embeddedFont>
      <p:font typeface="Karla" pitchFamily="2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7468C4-2EFC-46EA-B0D3-BFEDD81C4C99}">
  <a:tblStyle styleId="{147468C4-2EFC-46EA-B0D3-BFEDD81C4C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6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0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131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455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579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15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409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068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4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866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91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b4f264bb6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b4f264bb6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36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ac19a1104a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ac19a1104a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62f0055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62f00557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23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27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b56221368_1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ab56221368_1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887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c19c4ec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c19c4ec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06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73" y="-175"/>
            <a:ext cx="2418852" cy="722221"/>
            <a:chOff x="4845550" y="1579325"/>
            <a:chExt cx="759475" cy="226750"/>
          </a:xfrm>
        </p:grpSpPr>
        <p:sp>
          <p:nvSpPr>
            <p:cNvPr id="10" name="Google Shape;10;p2"/>
            <p:cNvSpPr/>
            <p:nvPr/>
          </p:nvSpPr>
          <p:spPr>
            <a:xfrm>
              <a:off x="4845550" y="1579325"/>
              <a:ext cx="759475" cy="226750"/>
            </a:xfrm>
            <a:custGeom>
              <a:avLst/>
              <a:gdLst/>
              <a:ahLst/>
              <a:cxnLst/>
              <a:rect l="l" t="t" r="r" b="b"/>
              <a:pathLst>
                <a:path w="30379" h="9070" extrusionOk="0">
                  <a:moveTo>
                    <a:pt x="1" y="0"/>
                  </a:moveTo>
                  <a:lnTo>
                    <a:pt x="1" y="8697"/>
                  </a:lnTo>
                  <a:lnTo>
                    <a:pt x="3862" y="7591"/>
                  </a:lnTo>
                  <a:lnTo>
                    <a:pt x="4675" y="9070"/>
                  </a:lnTo>
                  <a:lnTo>
                    <a:pt x="20050" y="7066"/>
                  </a:lnTo>
                  <a:lnTo>
                    <a:pt x="20003" y="4585"/>
                  </a:lnTo>
                  <a:lnTo>
                    <a:pt x="12082" y="5240"/>
                  </a:lnTo>
                  <a:lnTo>
                    <a:pt x="30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02925" y="1729725"/>
              <a:ext cx="96400" cy="61800"/>
            </a:xfrm>
            <a:custGeom>
              <a:avLst/>
              <a:gdLst/>
              <a:ahLst/>
              <a:cxnLst/>
              <a:rect l="l" t="t" r="r" b="b"/>
              <a:pathLst>
                <a:path w="3856" h="2472" extrusionOk="0">
                  <a:moveTo>
                    <a:pt x="3856" y="1"/>
                  </a:moveTo>
                  <a:lnTo>
                    <a:pt x="0" y="457"/>
                  </a:lnTo>
                  <a:lnTo>
                    <a:pt x="0" y="2472"/>
                  </a:lnTo>
                  <a:lnTo>
                    <a:pt x="3856" y="2026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6819897" y="4231725"/>
            <a:ext cx="2324132" cy="911773"/>
          </a:xfrm>
          <a:custGeom>
            <a:avLst/>
            <a:gdLst/>
            <a:ahLst/>
            <a:cxnLst/>
            <a:rect l="l" t="t" r="r" b="b"/>
            <a:pathLst>
              <a:path w="35383" h="13881" extrusionOk="0">
                <a:moveTo>
                  <a:pt x="32718" y="0"/>
                </a:moveTo>
                <a:lnTo>
                  <a:pt x="0" y="5240"/>
                </a:lnTo>
                <a:lnTo>
                  <a:pt x="0" y="10706"/>
                </a:lnTo>
                <a:lnTo>
                  <a:pt x="19053" y="9862"/>
                </a:lnTo>
                <a:lnTo>
                  <a:pt x="4994" y="13880"/>
                </a:lnTo>
                <a:lnTo>
                  <a:pt x="35383" y="13880"/>
                </a:lnTo>
                <a:lnTo>
                  <a:pt x="35383" y="5188"/>
                </a:lnTo>
                <a:lnTo>
                  <a:pt x="33389" y="5755"/>
                </a:lnTo>
                <a:lnTo>
                  <a:pt x="327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054275" y="1089475"/>
            <a:ext cx="4160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208325" y="3135650"/>
            <a:ext cx="39012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/>
          <p:nvPr/>
        </p:nvSpPr>
        <p:spPr>
          <a:xfrm flipH="1">
            <a:off x="-2" y="4032427"/>
            <a:ext cx="1552280" cy="1111092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1"/>
          <p:cNvSpPr/>
          <p:nvPr/>
        </p:nvSpPr>
        <p:spPr>
          <a:xfrm rot="10800000" flipH="1">
            <a:off x="6473096" y="16"/>
            <a:ext cx="2670886" cy="1047738"/>
          </a:xfrm>
          <a:custGeom>
            <a:avLst/>
            <a:gdLst/>
            <a:ahLst/>
            <a:cxnLst/>
            <a:rect l="l" t="t" r="r" b="b"/>
            <a:pathLst>
              <a:path w="35383" h="13881" extrusionOk="0">
                <a:moveTo>
                  <a:pt x="32718" y="0"/>
                </a:moveTo>
                <a:lnTo>
                  <a:pt x="0" y="5240"/>
                </a:lnTo>
                <a:lnTo>
                  <a:pt x="0" y="10706"/>
                </a:lnTo>
                <a:lnTo>
                  <a:pt x="19053" y="9862"/>
                </a:lnTo>
                <a:lnTo>
                  <a:pt x="4994" y="13880"/>
                </a:lnTo>
                <a:lnTo>
                  <a:pt x="35383" y="13880"/>
                </a:lnTo>
                <a:lnTo>
                  <a:pt x="35383" y="5188"/>
                </a:lnTo>
                <a:lnTo>
                  <a:pt x="33389" y="5755"/>
                </a:lnTo>
                <a:lnTo>
                  <a:pt x="327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/>
          <p:nvPr/>
        </p:nvSpPr>
        <p:spPr>
          <a:xfrm>
            <a:off x="7870949" y="4242325"/>
            <a:ext cx="1273080" cy="901148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-230300" y="-361750"/>
            <a:ext cx="830018" cy="901161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870949" y="4242325"/>
            <a:ext cx="1273080" cy="901148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230300" y="-361750"/>
            <a:ext cx="830018" cy="901161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8018399" y="-878424"/>
            <a:ext cx="1674587" cy="1818119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flipH="1">
            <a:off x="0" y="4512600"/>
            <a:ext cx="1601081" cy="630891"/>
          </a:xfrm>
          <a:custGeom>
            <a:avLst/>
            <a:gdLst/>
            <a:ahLst/>
            <a:cxnLst/>
            <a:rect l="l" t="t" r="r" b="b"/>
            <a:pathLst>
              <a:path w="35383" h="13881" extrusionOk="0">
                <a:moveTo>
                  <a:pt x="32718" y="0"/>
                </a:moveTo>
                <a:lnTo>
                  <a:pt x="0" y="5240"/>
                </a:lnTo>
                <a:lnTo>
                  <a:pt x="0" y="10706"/>
                </a:lnTo>
                <a:lnTo>
                  <a:pt x="19053" y="9862"/>
                </a:lnTo>
                <a:lnTo>
                  <a:pt x="4994" y="13880"/>
                </a:lnTo>
                <a:lnTo>
                  <a:pt x="35383" y="13880"/>
                </a:lnTo>
                <a:lnTo>
                  <a:pt x="35383" y="5188"/>
                </a:lnTo>
                <a:lnTo>
                  <a:pt x="33389" y="5755"/>
                </a:lnTo>
                <a:lnTo>
                  <a:pt x="327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rot="10800000" flipH="1">
            <a:off x="6959299" y="6"/>
            <a:ext cx="2184694" cy="1563818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8"/>
          <p:cNvGrpSpPr/>
          <p:nvPr/>
        </p:nvGrpSpPr>
        <p:grpSpPr>
          <a:xfrm rot="10800000" flipH="1">
            <a:off x="97" y="4574569"/>
            <a:ext cx="2056886" cy="568893"/>
            <a:chOff x="4845550" y="1579325"/>
            <a:chExt cx="759475" cy="226750"/>
          </a:xfrm>
        </p:grpSpPr>
        <p:sp>
          <p:nvSpPr>
            <p:cNvPr id="48" name="Google Shape;48;p8"/>
            <p:cNvSpPr/>
            <p:nvPr/>
          </p:nvSpPr>
          <p:spPr>
            <a:xfrm>
              <a:off x="4845550" y="1579325"/>
              <a:ext cx="759475" cy="226750"/>
            </a:xfrm>
            <a:custGeom>
              <a:avLst/>
              <a:gdLst/>
              <a:ahLst/>
              <a:cxnLst/>
              <a:rect l="l" t="t" r="r" b="b"/>
              <a:pathLst>
                <a:path w="30379" h="9070" extrusionOk="0">
                  <a:moveTo>
                    <a:pt x="1" y="0"/>
                  </a:moveTo>
                  <a:lnTo>
                    <a:pt x="1" y="8697"/>
                  </a:lnTo>
                  <a:lnTo>
                    <a:pt x="3862" y="7591"/>
                  </a:lnTo>
                  <a:lnTo>
                    <a:pt x="4675" y="9070"/>
                  </a:lnTo>
                  <a:lnTo>
                    <a:pt x="20050" y="7066"/>
                  </a:lnTo>
                  <a:lnTo>
                    <a:pt x="20003" y="4585"/>
                  </a:lnTo>
                  <a:lnTo>
                    <a:pt x="12082" y="5240"/>
                  </a:lnTo>
                  <a:lnTo>
                    <a:pt x="303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5402925" y="1729725"/>
              <a:ext cx="96400" cy="61800"/>
            </a:xfrm>
            <a:custGeom>
              <a:avLst/>
              <a:gdLst/>
              <a:ahLst/>
              <a:cxnLst/>
              <a:rect l="l" t="t" r="r" b="b"/>
              <a:pathLst>
                <a:path w="3856" h="2472" extrusionOk="0">
                  <a:moveTo>
                    <a:pt x="3856" y="1"/>
                  </a:moveTo>
                  <a:lnTo>
                    <a:pt x="0" y="457"/>
                  </a:lnTo>
                  <a:lnTo>
                    <a:pt x="0" y="2472"/>
                  </a:lnTo>
                  <a:lnTo>
                    <a:pt x="3856" y="2026"/>
                  </a:ln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421450" y="2341650"/>
            <a:ext cx="43011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76" y="3529248"/>
            <a:ext cx="2255145" cy="1614244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rot="10800000" flipH="1">
            <a:off x="6888851" y="-2"/>
            <a:ext cx="2255145" cy="1614244"/>
          </a:xfrm>
          <a:custGeom>
            <a:avLst/>
            <a:gdLst/>
            <a:ahLst/>
            <a:cxnLst/>
            <a:rect l="l" t="t" r="r" b="b"/>
            <a:pathLst>
              <a:path w="34748" h="24598" extrusionOk="0">
                <a:moveTo>
                  <a:pt x="26984" y="1"/>
                </a:moveTo>
                <a:lnTo>
                  <a:pt x="0" y="14945"/>
                </a:lnTo>
                <a:lnTo>
                  <a:pt x="2796" y="21162"/>
                </a:lnTo>
                <a:lnTo>
                  <a:pt x="7612" y="18072"/>
                </a:lnTo>
                <a:lnTo>
                  <a:pt x="8477" y="19992"/>
                </a:lnTo>
                <a:lnTo>
                  <a:pt x="13513" y="18465"/>
                </a:lnTo>
                <a:lnTo>
                  <a:pt x="2245" y="24597"/>
                </a:lnTo>
                <a:lnTo>
                  <a:pt x="34748" y="24597"/>
                </a:lnTo>
                <a:lnTo>
                  <a:pt x="34748" y="6925"/>
                </a:lnTo>
                <a:lnTo>
                  <a:pt x="29067" y="10009"/>
                </a:lnTo>
                <a:lnTo>
                  <a:pt x="28028" y="7796"/>
                </a:lnTo>
                <a:lnTo>
                  <a:pt x="13146" y="14526"/>
                </a:lnTo>
                <a:lnTo>
                  <a:pt x="29088" y="4323"/>
                </a:lnTo>
                <a:lnTo>
                  <a:pt x="269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1741225" y="3108650"/>
            <a:ext cx="56601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7781993" y="4610650"/>
            <a:ext cx="1361980" cy="534314"/>
          </a:xfrm>
          <a:custGeom>
            <a:avLst/>
            <a:gdLst/>
            <a:ahLst/>
            <a:cxnLst/>
            <a:rect l="l" t="t" r="r" b="b"/>
            <a:pathLst>
              <a:path w="35383" h="13881" extrusionOk="0">
                <a:moveTo>
                  <a:pt x="32718" y="0"/>
                </a:moveTo>
                <a:lnTo>
                  <a:pt x="0" y="5240"/>
                </a:lnTo>
                <a:lnTo>
                  <a:pt x="0" y="10706"/>
                </a:lnTo>
                <a:lnTo>
                  <a:pt x="19053" y="9862"/>
                </a:lnTo>
                <a:lnTo>
                  <a:pt x="4994" y="13880"/>
                </a:lnTo>
                <a:lnTo>
                  <a:pt x="35383" y="13880"/>
                </a:lnTo>
                <a:lnTo>
                  <a:pt x="35383" y="5188"/>
                </a:lnTo>
                <a:lnTo>
                  <a:pt x="33389" y="5755"/>
                </a:lnTo>
                <a:lnTo>
                  <a:pt x="327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10800000">
            <a:off x="-17" y="-7"/>
            <a:ext cx="1213991" cy="476257"/>
          </a:xfrm>
          <a:custGeom>
            <a:avLst/>
            <a:gdLst/>
            <a:ahLst/>
            <a:cxnLst/>
            <a:rect l="l" t="t" r="r" b="b"/>
            <a:pathLst>
              <a:path w="35383" h="13881" extrusionOk="0">
                <a:moveTo>
                  <a:pt x="32718" y="0"/>
                </a:moveTo>
                <a:lnTo>
                  <a:pt x="0" y="5240"/>
                </a:lnTo>
                <a:lnTo>
                  <a:pt x="0" y="10706"/>
                </a:lnTo>
                <a:lnTo>
                  <a:pt x="19053" y="9862"/>
                </a:lnTo>
                <a:lnTo>
                  <a:pt x="4994" y="13880"/>
                </a:lnTo>
                <a:lnTo>
                  <a:pt x="35383" y="13880"/>
                </a:lnTo>
                <a:lnTo>
                  <a:pt x="35383" y="5188"/>
                </a:lnTo>
                <a:lnTo>
                  <a:pt x="33389" y="5755"/>
                </a:lnTo>
                <a:lnTo>
                  <a:pt x="327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713100" y="1674850"/>
            <a:ext cx="2286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Poppins"/>
                <a:ea typeface="Poppins"/>
                <a:cs typeface="Poppins"/>
                <a:sym typeface="Poppi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2"/>
          </p:nvPr>
        </p:nvSpPr>
        <p:spPr>
          <a:xfrm>
            <a:off x="713100" y="198397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3"/>
          </p:nvPr>
        </p:nvSpPr>
        <p:spPr>
          <a:xfrm>
            <a:off x="713100" y="3236400"/>
            <a:ext cx="2286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Poppins"/>
                <a:ea typeface="Poppins"/>
                <a:cs typeface="Poppins"/>
                <a:sym typeface="Poppi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"/>
          </p:nvPr>
        </p:nvSpPr>
        <p:spPr>
          <a:xfrm>
            <a:off x="713100" y="354552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5"/>
          </p:nvPr>
        </p:nvSpPr>
        <p:spPr>
          <a:xfrm>
            <a:off x="6144900" y="1674850"/>
            <a:ext cx="2286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6"/>
          </p:nvPr>
        </p:nvSpPr>
        <p:spPr>
          <a:xfrm>
            <a:off x="6144900" y="198397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7"/>
          </p:nvPr>
        </p:nvSpPr>
        <p:spPr>
          <a:xfrm>
            <a:off x="6144900" y="3236400"/>
            <a:ext cx="2286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7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8"/>
          </p:nvPr>
        </p:nvSpPr>
        <p:spPr>
          <a:xfrm>
            <a:off x="6144900" y="3545525"/>
            <a:ext cx="22860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3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 flipH="1">
            <a:off x="5095800" y="0"/>
            <a:ext cx="4048200" cy="5143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457200" algn="bl" rotWithShape="0">
              <a:schemeClr val="accent3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5760720" y="3037525"/>
            <a:ext cx="2688300" cy="9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r>
              <a:rPr lang="en" sz="900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900">
              <a:solidFill>
                <a:schemeClr val="accen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938550" y="1979225"/>
            <a:ext cx="3218700" cy="19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7586163" y="-820644"/>
            <a:ext cx="2212062" cy="2401512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0"/>
          <p:cNvSpPr/>
          <p:nvPr/>
        </p:nvSpPr>
        <p:spPr>
          <a:xfrm rot="10800000" flipH="1">
            <a:off x="-4" y="4235416"/>
            <a:ext cx="3447181" cy="907884"/>
          </a:xfrm>
          <a:custGeom>
            <a:avLst/>
            <a:gdLst/>
            <a:ahLst/>
            <a:cxnLst/>
            <a:rect l="l" t="t" r="r" b="b"/>
            <a:pathLst>
              <a:path w="30379" h="9070" extrusionOk="0">
                <a:moveTo>
                  <a:pt x="1" y="0"/>
                </a:moveTo>
                <a:lnTo>
                  <a:pt x="1" y="8697"/>
                </a:lnTo>
                <a:lnTo>
                  <a:pt x="3862" y="7591"/>
                </a:lnTo>
                <a:lnTo>
                  <a:pt x="4675" y="9070"/>
                </a:lnTo>
                <a:lnTo>
                  <a:pt x="20050" y="7066"/>
                </a:lnTo>
                <a:lnTo>
                  <a:pt x="20003" y="4585"/>
                </a:lnTo>
                <a:lnTo>
                  <a:pt x="12082" y="5240"/>
                </a:lnTo>
                <a:lnTo>
                  <a:pt x="3037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 sz="28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7" r:id="rId5"/>
    <p:sldLayoutId id="2147483658" r:id="rId6"/>
    <p:sldLayoutId id="2147483664" r:id="rId7"/>
    <p:sldLayoutId id="2147483671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4708764" y="3921696"/>
            <a:ext cx="4111500" cy="1049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" name="Google Shape;239;p35"/>
          <p:cNvSpPr txBox="1">
            <a:spLocks noGrp="1"/>
          </p:cNvSpPr>
          <p:nvPr>
            <p:ph type="ctrTitle"/>
          </p:nvPr>
        </p:nvSpPr>
        <p:spPr>
          <a:xfrm>
            <a:off x="4131544" y="1794177"/>
            <a:ext cx="41604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Corona </a:t>
            </a:r>
            <a:br>
              <a:rPr lang="en-US" sz="6000" b="1" dirty="0"/>
            </a:br>
            <a:r>
              <a:rPr lang="en-US" sz="6000" b="1" dirty="0"/>
              <a:t>Virus </a:t>
            </a:r>
            <a:br>
              <a:rPr lang="en-US" sz="6000" b="1" dirty="0"/>
            </a:br>
            <a:r>
              <a:rPr lang="en-US" sz="6000" b="1" dirty="0"/>
              <a:t>Data </a:t>
            </a:r>
            <a:br>
              <a:rPr lang="en-US" sz="6000" b="1" dirty="0"/>
            </a:br>
            <a:r>
              <a:rPr lang="en-US" sz="6000" b="1" dirty="0"/>
              <a:t>Analysis</a:t>
            </a:r>
            <a:endParaRPr sz="6000" b="1"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4813914" y="4052328"/>
            <a:ext cx="39012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</a:rPr>
              <a:t>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</a:rPr>
              <a:t>Amal Thomas</a:t>
            </a:r>
            <a:endParaRPr sz="1600" dirty="0">
              <a:solidFill>
                <a:schemeClr val="accent1"/>
              </a:solidFill>
            </a:endParaRPr>
          </a:p>
        </p:txBody>
      </p:sp>
      <p:grpSp>
        <p:nvGrpSpPr>
          <p:cNvPr id="241" name="Google Shape;241;p35"/>
          <p:cNvGrpSpPr/>
          <p:nvPr/>
        </p:nvGrpSpPr>
        <p:grpSpPr>
          <a:xfrm>
            <a:off x="-514878" y="839600"/>
            <a:ext cx="4569162" cy="4303832"/>
            <a:chOff x="-514878" y="839600"/>
            <a:chExt cx="4569162" cy="4303832"/>
          </a:xfrm>
        </p:grpSpPr>
        <p:sp>
          <p:nvSpPr>
            <p:cNvPr id="242" name="Google Shape;242;p35"/>
            <p:cNvSpPr/>
            <p:nvPr/>
          </p:nvSpPr>
          <p:spPr>
            <a:xfrm>
              <a:off x="-514878" y="1050258"/>
              <a:ext cx="4569162" cy="4093175"/>
            </a:xfrm>
            <a:custGeom>
              <a:avLst/>
              <a:gdLst/>
              <a:ahLst/>
              <a:cxnLst/>
              <a:rect l="l" t="t" r="r" b="b"/>
              <a:pathLst>
                <a:path w="29629" h="26542" extrusionOk="0">
                  <a:moveTo>
                    <a:pt x="9387" y="1"/>
                  </a:moveTo>
                  <a:cubicBezTo>
                    <a:pt x="8392" y="1"/>
                    <a:pt x="7009" y="644"/>
                    <a:pt x="7009" y="644"/>
                  </a:cubicBezTo>
                  <a:lnTo>
                    <a:pt x="7607" y="3917"/>
                  </a:lnTo>
                  <a:cubicBezTo>
                    <a:pt x="7607" y="3917"/>
                    <a:pt x="8966" y="9247"/>
                    <a:pt x="9123" y="11083"/>
                  </a:cubicBezTo>
                  <a:cubicBezTo>
                    <a:pt x="9280" y="12919"/>
                    <a:pt x="4292" y="14802"/>
                    <a:pt x="2146" y="16507"/>
                  </a:cubicBezTo>
                  <a:cubicBezTo>
                    <a:pt x="1" y="18212"/>
                    <a:pt x="2403" y="26542"/>
                    <a:pt x="2403" y="26542"/>
                  </a:cubicBezTo>
                  <a:lnTo>
                    <a:pt x="29629" y="26542"/>
                  </a:lnTo>
                  <a:cubicBezTo>
                    <a:pt x="29629" y="26542"/>
                    <a:pt x="26890" y="14220"/>
                    <a:pt x="26009" y="12541"/>
                  </a:cubicBezTo>
                  <a:cubicBezTo>
                    <a:pt x="25123" y="10863"/>
                    <a:pt x="22279" y="11230"/>
                    <a:pt x="17128" y="11130"/>
                  </a:cubicBezTo>
                  <a:cubicBezTo>
                    <a:pt x="11977" y="11030"/>
                    <a:pt x="10692" y="5669"/>
                    <a:pt x="10692" y="5669"/>
                  </a:cubicBezTo>
                  <a:cubicBezTo>
                    <a:pt x="10692" y="5669"/>
                    <a:pt x="11305" y="5355"/>
                    <a:pt x="11673" y="3828"/>
                  </a:cubicBezTo>
                  <a:cubicBezTo>
                    <a:pt x="12040" y="2296"/>
                    <a:pt x="10833" y="424"/>
                    <a:pt x="9894" y="77"/>
                  </a:cubicBezTo>
                  <a:cubicBezTo>
                    <a:pt x="9747" y="24"/>
                    <a:pt x="9573" y="1"/>
                    <a:pt x="9387" y="1"/>
                  </a:cubicBezTo>
                  <a:close/>
                </a:path>
              </a:pathLst>
            </a:custGeom>
            <a:solidFill>
              <a:srgbClr val="F8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81026" y="1405878"/>
              <a:ext cx="236408" cy="254609"/>
            </a:xfrm>
            <a:custGeom>
              <a:avLst/>
              <a:gdLst/>
              <a:ahLst/>
              <a:cxnLst/>
              <a:rect l="l" t="t" r="r" b="b"/>
              <a:pathLst>
                <a:path w="1533" h="1651" extrusionOk="0">
                  <a:moveTo>
                    <a:pt x="470" y="1"/>
                  </a:moveTo>
                  <a:cubicBezTo>
                    <a:pt x="448" y="1"/>
                    <a:pt x="426" y="2"/>
                    <a:pt x="404" y="6"/>
                  </a:cubicBezTo>
                  <a:cubicBezTo>
                    <a:pt x="0" y="69"/>
                    <a:pt x="27" y="856"/>
                    <a:pt x="520" y="1375"/>
                  </a:cubicBezTo>
                  <a:cubicBezTo>
                    <a:pt x="714" y="1580"/>
                    <a:pt x="897" y="1650"/>
                    <a:pt x="1050" y="1650"/>
                  </a:cubicBezTo>
                  <a:cubicBezTo>
                    <a:pt x="1284" y="1650"/>
                    <a:pt x="1448" y="1486"/>
                    <a:pt x="1480" y="1391"/>
                  </a:cubicBezTo>
                  <a:cubicBezTo>
                    <a:pt x="1532" y="1234"/>
                    <a:pt x="1175" y="525"/>
                    <a:pt x="1175" y="525"/>
                  </a:cubicBezTo>
                  <a:cubicBezTo>
                    <a:pt x="1175" y="525"/>
                    <a:pt x="843" y="1"/>
                    <a:pt x="470" y="1"/>
                  </a:cubicBezTo>
                  <a:close/>
                </a:path>
              </a:pathLst>
            </a:custGeom>
            <a:solidFill>
              <a:srgbClr val="F8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900793" y="1637200"/>
              <a:ext cx="311663" cy="191227"/>
            </a:xfrm>
            <a:custGeom>
              <a:avLst/>
              <a:gdLst/>
              <a:ahLst/>
              <a:cxnLst/>
              <a:rect l="l" t="t" r="r" b="b"/>
              <a:pathLst>
                <a:path w="2021" h="1240" extrusionOk="0">
                  <a:moveTo>
                    <a:pt x="946" y="0"/>
                  </a:moveTo>
                  <a:cubicBezTo>
                    <a:pt x="816" y="0"/>
                    <a:pt x="688" y="19"/>
                    <a:pt x="573" y="64"/>
                  </a:cubicBezTo>
                  <a:cubicBezTo>
                    <a:pt x="1" y="295"/>
                    <a:pt x="100" y="1239"/>
                    <a:pt x="100" y="1239"/>
                  </a:cubicBezTo>
                  <a:lnTo>
                    <a:pt x="2020" y="284"/>
                  </a:lnTo>
                  <a:cubicBezTo>
                    <a:pt x="2020" y="284"/>
                    <a:pt x="1462" y="0"/>
                    <a:pt x="946" y="0"/>
                  </a:cubicBez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916214" y="1637355"/>
              <a:ext cx="237179" cy="96384"/>
            </a:xfrm>
            <a:custGeom>
              <a:avLst/>
              <a:gdLst/>
              <a:ahLst/>
              <a:cxnLst/>
              <a:rect l="l" t="t" r="r" b="b"/>
              <a:pathLst>
                <a:path w="1538" h="625" extrusionOk="0">
                  <a:moveTo>
                    <a:pt x="808" y="0"/>
                  </a:moveTo>
                  <a:cubicBezTo>
                    <a:pt x="668" y="0"/>
                    <a:pt x="528" y="20"/>
                    <a:pt x="410" y="74"/>
                  </a:cubicBezTo>
                  <a:cubicBezTo>
                    <a:pt x="0" y="262"/>
                    <a:pt x="48" y="624"/>
                    <a:pt x="48" y="624"/>
                  </a:cubicBezTo>
                  <a:lnTo>
                    <a:pt x="1359" y="378"/>
                  </a:lnTo>
                  <a:lnTo>
                    <a:pt x="1537" y="131"/>
                  </a:lnTo>
                  <a:cubicBezTo>
                    <a:pt x="1537" y="131"/>
                    <a:pt x="1171" y="0"/>
                    <a:pt x="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908195" y="1325069"/>
              <a:ext cx="50273" cy="50274"/>
            </a:xfrm>
            <a:custGeom>
              <a:avLst/>
              <a:gdLst/>
              <a:ahLst/>
              <a:cxnLst/>
              <a:rect l="l" t="t" r="r" b="b"/>
              <a:pathLst>
                <a:path w="326" h="326" extrusionOk="0">
                  <a:moveTo>
                    <a:pt x="163" y="0"/>
                  </a:moveTo>
                  <a:cubicBezTo>
                    <a:pt x="73" y="0"/>
                    <a:pt x="0" y="68"/>
                    <a:pt x="0" y="163"/>
                  </a:cubicBezTo>
                  <a:cubicBezTo>
                    <a:pt x="0" y="252"/>
                    <a:pt x="73" y="326"/>
                    <a:pt x="163" y="326"/>
                  </a:cubicBezTo>
                  <a:cubicBezTo>
                    <a:pt x="257" y="326"/>
                    <a:pt x="325" y="252"/>
                    <a:pt x="325" y="163"/>
                  </a:cubicBezTo>
                  <a:cubicBezTo>
                    <a:pt x="325" y="68"/>
                    <a:pt x="257" y="0"/>
                    <a:pt x="163" y="0"/>
                  </a:cubicBez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114377" y="1299161"/>
              <a:ext cx="50273" cy="51045"/>
            </a:xfrm>
            <a:custGeom>
              <a:avLst/>
              <a:gdLst/>
              <a:ahLst/>
              <a:cxnLst/>
              <a:rect l="l" t="t" r="r" b="b"/>
              <a:pathLst>
                <a:path w="326" h="331" extrusionOk="0">
                  <a:moveTo>
                    <a:pt x="163" y="0"/>
                  </a:moveTo>
                  <a:cubicBezTo>
                    <a:pt x="74" y="0"/>
                    <a:pt x="1" y="74"/>
                    <a:pt x="1" y="168"/>
                  </a:cubicBezTo>
                  <a:cubicBezTo>
                    <a:pt x="1" y="257"/>
                    <a:pt x="74" y="331"/>
                    <a:pt x="163" y="331"/>
                  </a:cubicBezTo>
                  <a:cubicBezTo>
                    <a:pt x="258" y="331"/>
                    <a:pt x="326" y="257"/>
                    <a:pt x="326" y="168"/>
                  </a:cubicBezTo>
                  <a:cubicBezTo>
                    <a:pt x="326" y="74"/>
                    <a:pt x="258" y="0"/>
                    <a:pt x="163" y="0"/>
                  </a:cubicBez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836178" y="1164840"/>
              <a:ext cx="152979" cy="123989"/>
            </a:xfrm>
            <a:custGeom>
              <a:avLst/>
              <a:gdLst/>
              <a:ahLst/>
              <a:cxnLst/>
              <a:rect l="l" t="t" r="r" b="b"/>
              <a:pathLst>
                <a:path w="992" h="804" extrusionOk="0">
                  <a:moveTo>
                    <a:pt x="887" y="1"/>
                  </a:moveTo>
                  <a:cubicBezTo>
                    <a:pt x="887" y="1"/>
                    <a:pt x="635" y="48"/>
                    <a:pt x="357" y="284"/>
                  </a:cubicBezTo>
                  <a:cubicBezTo>
                    <a:pt x="79" y="515"/>
                    <a:pt x="0" y="803"/>
                    <a:pt x="0" y="803"/>
                  </a:cubicBezTo>
                  <a:cubicBezTo>
                    <a:pt x="0" y="803"/>
                    <a:pt x="32" y="756"/>
                    <a:pt x="262" y="546"/>
                  </a:cubicBezTo>
                  <a:cubicBezTo>
                    <a:pt x="493" y="336"/>
                    <a:pt x="992" y="231"/>
                    <a:pt x="992" y="231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1063487" y="1187509"/>
              <a:ext cx="108566" cy="83430"/>
            </a:xfrm>
            <a:custGeom>
              <a:avLst/>
              <a:gdLst/>
              <a:ahLst/>
              <a:cxnLst/>
              <a:rect l="l" t="t" r="r" b="b"/>
              <a:pathLst>
                <a:path w="704" h="541" extrusionOk="0">
                  <a:moveTo>
                    <a:pt x="0" y="1"/>
                  </a:moveTo>
                  <a:lnTo>
                    <a:pt x="74" y="247"/>
                  </a:lnTo>
                  <a:cubicBezTo>
                    <a:pt x="74" y="247"/>
                    <a:pt x="456" y="294"/>
                    <a:pt x="703" y="540"/>
                  </a:cubicBezTo>
                  <a:lnTo>
                    <a:pt x="703" y="540"/>
                  </a:lnTo>
                  <a:cubicBezTo>
                    <a:pt x="692" y="524"/>
                    <a:pt x="421" y="21"/>
                    <a:pt x="0" y="1"/>
                  </a:cubicBezTo>
                  <a:close/>
                  <a:moveTo>
                    <a:pt x="703" y="540"/>
                  </a:moveTo>
                  <a:cubicBezTo>
                    <a:pt x="703" y="541"/>
                    <a:pt x="703" y="541"/>
                    <a:pt x="703" y="541"/>
                  </a:cubicBezTo>
                  <a:cubicBezTo>
                    <a:pt x="703" y="541"/>
                    <a:pt x="703" y="541"/>
                    <a:pt x="703" y="541"/>
                  </a:cubicBezTo>
                  <a:cubicBezTo>
                    <a:pt x="703" y="541"/>
                    <a:pt x="703" y="541"/>
                    <a:pt x="703" y="540"/>
                  </a:cubicBez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-498686" y="1063675"/>
              <a:ext cx="1472421" cy="2451402"/>
            </a:xfrm>
            <a:custGeom>
              <a:avLst/>
              <a:gdLst/>
              <a:ahLst/>
              <a:cxnLst/>
              <a:rect l="l" t="t" r="r" b="b"/>
              <a:pathLst>
                <a:path w="9548" h="15896" extrusionOk="0">
                  <a:moveTo>
                    <a:pt x="8197" y="1"/>
                  </a:moveTo>
                  <a:cubicBezTo>
                    <a:pt x="7726" y="1"/>
                    <a:pt x="7194" y="201"/>
                    <a:pt x="5970" y="961"/>
                  </a:cubicBezTo>
                  <a:cubicBezTo>
                    <a:pt x="4507" y="1858"/>
                    <a:pt x="4638" y="3930"/>
                    <a:pt x="5378" y="4974"/>
                  </a:cubicBezTo>
                  <a:cubicBezTo>
                    <a:pt x="6117" y="6012"/>
                    <a:pt x="7628" y="7413"/>
                    <a:pt x="5593" y="7549"/>
                  </a:cubicBezTo>
                  <a:cubicBezTo>
                    <a:pt x="3563" y="7686"/>
                    <a:pt x="1050" y="8961"/>
                    <a:pt x="525" y="11536"/>
                  </a:cubicBezTo>
                  <a:cubicBezTo>
                    <a:pt x="1" y="14112"/>
                    <a:pt x="2781" y="15895"/>
                    <a:pt x="2781" y="15895"/>
                  </a:cubicBezTo>
                  <a:lnTo>
                    <a:pt x="3337" y="15544"/>
                  </a:lnTo>
                  <a:cubicBezTo>
                    <a:pt x="3898" y="15187"/>
                    <a:pt x="6364" y="14301"/>
                    <a:pt x="7953" y="13561"/>
                  </a:cubicBezTo>
                  <a:cubicBezTo>
                    <a:pt x="9548" y="12821"/>
                    <a:pt x="9134" y="10298"/>
                    <a:pt x="9134" y="10298"/>
                  </a:cubicBezTo>
                  <a:lnTo>
                    <a:pt x="7497" y="3836"/>
                  </a:lnTo>
                  <a:cubicBezTo>
                    <a:pt x="7497" y="3836"/>
                    <a:pt x="7402" y="3757"/>
                    <a:pt x="7030" y="3558"/>
                  </a:cubicBezTo>
                  <a:cubicBezTo>
                    <a:pt x="6658" y="3353"/>
                    <a:pt x="6322" y="2629"/>
                    <a:pt x="6579" y="2330"/>
                  </a:cubicBezTo>
                  <a:cubicBezTo>
                    <a:pt x="6618" y="2284"/>
                    <a:pt x="6672" y="2266"/>
                    <a:pt x="6738" y="2266"/>
                  </a:cubicBezTo>
                  <a:cubicBezTo>
                    <a:pt x="7007" y="2266"/>
                    <a:pt x="7477" y="2568"/>
                    <a:pt x="7966" y="2568"/>
                  </a:cubicBezTo>
                  <a:cubicBezTo>
                    <a:pt x="8160" y="2568"/>
                    <a:pt x="8357" y="2521"/>
                    <a:pt x="8546" y="2388"/>
                  </a:cubicBezTo>
                  <a:cubicBezTo>
                    <a:pt x="9333" y="1837"/>
                    <a:pt x="8478" y="22"/>
                    <a:pt x="8478" y="22"/>
                  </a:cubicBezTo>
                  <a:cubicBezTo>
                    <a:pt x="8383" y="9"/>
                    <a:pt x="8291" y="1"/>
                    <a:pt x="8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753674" y="839600"/>
              <a:ext cx="741145" cy="486394"/>
            </a:xfrm>
            <a:custGeom>
              <a:avLst/>
              <a:gdLst/>
              <a:ahLst/>
              <a:cxnLst/>
              <a:rect l="l" t="t" r="r" b="b"/>
              <a:pathLst>
                <a:path w="4806" h="3154" extrusionOk="0">
                  <a:moveTo>
                    <a:pt x="1786" y="0"/>
                  </a:moveTo>
                  <a:cubicBezTo>
                    <a:pt x="1712" y="0"/>
                    <a:pt x="1568" y="38"/>
                    <a:pt x="1327" y="132"/>
                  </a:cubicBezTo>
                  <a:cubicBezTo>
                    <a:pt x="0" y="646"/>
                    <a:pt x="42" y="1454"/>
                    <a:pt x="42" y="1454"/>
                  </a:cubicBezTo>
                  <a:cubicBezTo>
                    <a:pt x="42" y="1454"/>
                    <a:pt x="210" y="1559"/>
                    <a:pt x="1159" y="1706"/>
                  </a:cubicBezTo>
                  <a:cubicBezTo>
                    <a:pt x="2114" y="1837"/>
                    <a:pt x="3258" y="3154"/>
                    <a:pt x="3258" y="3154"/>
                  </a:cubicBezTo>
                  <a:cubicBezTo>
                    <a:pt x="3258" y="3154"/>
                    <a:pt x="3494" y="3054"/>
                    <a:pt x="4149" y="2535"/>
                  </a:cubicBezTo>
                  <a:cubicBezTo>
                    <a:pt x="4805" y="2020"/>
                    <a:pt x="4438" y="746"/>
                    <a:pt x="3100" y="400"/>
                  </a:cubicBezTo>
                  <a:cubicBezTo>
                    <a:pt x="2847" y="334"/>
                    <a:pt x="2615" y="307"/>
                    <a:pt x="2406" y="307"/>
                  </a:cubicBezTo>
                  <a:cubicBezTo>
                    <a:pt x="1872" y="307"/>
                    <a:pt x="1487" y="480"/>
                    <a:pt x="1263" y="620"/>
                  </a:cubicBezTo>
                  <a:lnTo>
                    <a:pt x="1263" y="620"/>
                  </a:lnTo>
                  <a:cubicBezTo>
                    <a:pt x="1563" y="387"/>
                    <a:pt x="2024" y="0"/>
                    <a:pt x="1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871647" y="1925274"/>
              <a:ext cx="282517" cy="83739"/>
            </a:xfrm>
            <a:custGeom>
              <a:avLst/>
              <a:gdLst/>
              <a:ahLst/>
              <a:cxnLst/>
              <a:rect l="l" t="t" r="r" b="b"/>
              <a:pathLst>
                <a:path w="1832" h="543" extrusionOk="0">
                  <a:moveTo>
                    <a:pt x="1701" y="1"/>
                  </a:moveTo>
                  <a:cubicBezTo>
                    <a:pt x="1701" y="1"/>
                    <a:pt x="1286" y="302"/>
                    <a:pt x="678" y="302"/>
                  </a:cubicBezTo>
                  <a:cubicBezTo>
                    <a:pt x="472" y="302"/>
                    <a:pt x="243" y="267"/>
                    <a:pt x="1" y="174"/>
                  </a:cubicBezTo>
                  <a:lnTo>
                    <a:pt x="1" y="174"/>
                  </a:lnTo>
                  <a:cubicBezTo>
                    <a:pt x="1" y="174"/>
                    <a:pt x="341" y="543"/>
                    <a:pt x="1100" y="543"/>
                  </a:cubicBezTo>
                  <a:cubicBezTo>
                    <a:pt x="1311" y="543"/>
                    <a:pt x="1554" y="514"/>
                    <a:pt x="1832" y="441"/>
                  </a:cubicBezTo>
                  <a:lnTo>
                    <a:pt x="1701" y="1"/>
                  </a:lnTo>
                  <a:close/>
                </a:path>
              </a:pathLst>
            </a:custGeom>
            <a:solidFill>
              <a:srgbClr val="E6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-513953" y="2759886"/>
              <a:ext cx="4105599" cy="2383547"/>
            </a:xfrm>
            <a:custGeom>
              <a:avLst/>
              <a:gdLst/>
              <a:ahLst/>
              <a:cxnLst/>
              <a:rect l="l" t="t" r="r" b="b"/>
              <a:pathLst>
                <a:path w="26623" h="15456" extrusionOk="0">
                  <a:moveTo>
                    <a:pt x="22491" y="1"/>
                  </a:moveTo>
                  <a:cubicBezTo>
                    <a:pt x="21608" y="1"/>
                    <a:pt x="20899" y="76"/>
                    <a:pt x="20899" y="76"/>
                  </a:cubicBezTo>
                  <a:lnTo>
                    <a:pt x="19713" y="70"/>
                  </a:lnTo>
                  <a:cubicBezTo>
                    <a:pt x="19713" y="70"/>
                    <a:pt x="18386" y="3606"/>
                    <a:pt x="14059" y="4891"/>
                  </a:cubicBezTo>
                  <a:cubicBezTo>
                    <a:pt x="13106" y="5174"/>
                    <a:pt x="12127" y="5284"/>
                    <a:pt x="11180" y="5284"/>
                  </a:cubicBezTo>
                  <a:cubicBezTo>
                    <a:pt x="7824" y="5284"/>
                    <a:pt x="4863" y="3900"/>
                    <a:pt x="4863" y="3900"/>
                  </a:cubicBezTo>
                  <a:cubicBezTo>
                    <a:pt x="4186" y="4167"/>
                    <a:pt x="4275" y="3984"/>
                    <a:pt x="2140" y="5421"/>
                  </a:cubicBezTo>
                  <a:cubicBezTo>
                    <a:pt x="0" y="6858"/>
                    <a:pt x="1784" y="12917"/>
                    <a:pt x="1784" y="12917"/>
                  </a:cubicBezTo>
                  <a:lnTo>
                    <a:pt x="7937" y="11606"/>
                  </a:lnTo>
                  <a:lnTo>
                    <a:pt x="9904" y="15456"/>
                  </a:lnTo>
                  <a:lnTo>
                    <a:pt x="24681" y="15456"/>
                  </a:lnTo>
                  <a:lnTo>
                    <a:pt x="22457" y="7430"/>
                  </a:lnTo>
                  <a:lnTo>
                    <a:pt x="26622" y="3197"/>
                  </a:lnTo>
                  <a:cubicBezTo>
                    <a:pt x="26622" y="3197"/>
                    <a:pt x="26533" y="2043"/>
                    <a:pt x="25751" y="847"/>
                  </a:cubicBezTo>
                  <a:cubicBezTo>
                    <a:pt x="25296" y="147"/>
                    <a:pt x="23724" y="1"/>
                    <a:pt x="22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1420952" y="2470578"/>
              <a:ext cx="276811" cy="194311"/>
            </a:xfrm>
            <a:custGeom>
              <a:avLst/>
              <a:gdLst/>
              <a:ahLst/>
              <a:cxnLst/>
              <a:rect l="l" t="t" r="r" b="b"/>
              <a:pathLst>
                <a:path w="1795" h="1260" extrusionOk="0">
                  <a:moveTo>
                    <a:pt x="116" y="0"/>
                  </a:moveTo>
                  <a:cubicBezTo>
                    <a:pt x="116" y="0"/>
                    <a:pt x="1" y="1128"/>
                    <a:pt x="1795" y="1259"/>
                  </a:cubicBezTo>
                  <a:cubicBezTo>
                    <a:pt x="1795" y="1254"/>
                    <a:pt x="478" y="399"/>
                    <a:pt x="116" y="0"/>
                  </a:cubicBezTo>
                  <a:close/>
                </a:path>
              </a:pathLst>
            </a:custGeom>
            <a:solidFill>
              <a:srgbClr val="E6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60335" y="2616928"/>
              <a:ext cx="1878617" cy="2526504"/>
            </a:xfrm>
            <a:custGeom>
              <a:avLst/>
              <a:gdLst/>
              <a:ahLst/>
              <a:cxnLst/>
              <a:rect l="l" t="t" r="r" b="b"/>
              <a:pathLst>
                <a:path w="12182" h="16383" extrusionOk="0">
                  <a:moveTo>
                    <a:pt x="10859" y="1"/>
                  </a:moveTo>
                  <a:lnTo>
                    <a:pt x="10151" y="1123"/>
                  </a:lnTo>
                  <a:lnTo>
                    <a:pt x="10151" y="1123"/>
                  </a:lnTo>
                  <a:lnTo>
                    <a:pt x="10308" y="620"/>
                  </a:lnTo>
                  <a:cubicBezTo>
                    <a:pt x="10308" y="620"/>
                    <a:pt x="10308" y="620"/>
                    <a:pt x="10308" y="620"/>
                  </a:cubicBezTo>
                  <a:cubicBezTo>
                    <a:pt x="10300" y="620"/>
                    <a:pt x="10225" y="633"/>
                    <a:pt x="9847" y="1066"/>
                  </a:cubicBezTo>
                  <a:cubicBezTo>
                    <a:pt x="9438" y="1522"/>
                    <a:pt x="9679" y="2314"/>
                    <a:pt x="9721" y="2823"/>
                  </a:cubicBezTo>
                  <a:cubicBezTo>
                    <a:pt x="9758" y="3269"/>
                    <a:pt x="1459" y="14421"/>
                    <a:pt x="1" y="16383"/>
                  </a:cubicBezTo>
                  <a:lnTo>
                    <a:pt x="8939" y="16383"/>
                  </a:lnTo>
                  <a:cubicBezTo>
                    <a:pt x="9181" y="14526"/>
                    <a:pt x="11153" y="4795"/>
                    <a:pt x="11216" y="4323"/>
                  </a:cubicBezTo>
                  <a:cubicBezTo>
                    <a:pt x="11279" y="3799"/>
                    <a:pt x="11588" y="2088"/>
                    <a:pt x="11882" y="1658"/>
                  </a:cubicBezTo>
                  <a:cubicBezTo>
                    <a:pt x="12181" y="1233"/>
                    <a:pt x="10859" y="1"/>
                    <a:pt x="10859" y="1"/>
                  </a:cubicBezTo>
                  <a:close/>
                </a:path>
              </a:pathLst>
            </a:custGeom>
            <a:solidFill>
              <a:srgbClr val="F8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1663682" y="2557093"/>
              <a:ext cx="138483" cy="427330"/>
            </a:xfrm>
            <a:custGeom>
              <a:avLst/>
              <a:gdLst/>
              <a:ahLst/>
              <a:cxnLst/>
              <a:rect l="l" t="t" r="r" b="b"/>
              <a:pathLst>
                <a:path w="898" h="2771" extrusionOk="0">
                  <a:moveTo>
                    <a:pt x="604" y="0"/>
                  </a:moveTo>
                  <a:lnTo>
                    <a:pt x="1" y="1118"/>
                  </a:lnTo>
                  <a:lnTo>
                    <a:pt x="1" y="2644"/>
                  </a:lnTo>
                  <a:cubicBezTo>
                    <a:pt x="1" y="2644"/>
                    <a:pt x="257" y="2771"/>
                    <a:pt x="449" y="2771"/>
                  </a:cubicBezTo>
                  <a:cubicBezTo>
                    <a:pt x="523" y="2771"/>
                    <a:pt x="587" y="2753"/>
                    <a:pt x="625" y="2702"/>
                  </a:cubicBezTo>
                  <a:cubicBezTo>
                    <a:pt x="756" y="2518"/>
                    <a:pt x="898" y="2214"/>
                    <a:pt x="756" y="1873"/>
                  </a:cubicBezTo>
                  <a:cubicBezTo>
                    <a:pt x="620" y="1522"/>
                    <a:pt x="646" y="1181"/>
                    <a:pt x="740" y="772"/>
                  </a:cubicBezTo>
                  <a:cubicBezTo>
                    <a:pt x="824" y="362"/>
                    <a:pt x="604" y="0"/>
                    <a:pt x="604" y="0"/>
                  </a:cubicBezTo>
                  <a:close/>
                </a:path>
              </a:pathLst>
            </a:custGeom>
            <a:solidFill>
              <a:srgbClr val="F8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" name="Google Shape;257;p35"/>
            <p:cNvGrpSpPr/>
            <p:nvPr/>
          </p:nvGrpSpPr>
          <p:grpSpPr>
            <a:xfrm>
              <a:off x="2704000" y="1675754"/>
              <a:ext cx="329398" cy="305191"/>
              <a:chOff x="2090375" y="2568325"/>
              <a:chExt cx="53400" cy="49475"/>
            </a:xfrm>
          </p:grpSpPr>
          <p:sp>
            <p:nvSpPr>
              <p:cNvPr id="258" name="Google Shape;258;p35"/>
              <p:cNvSpPr/>
              <p:nvPr/>
            </p:nvSpPr>
            <p:spPr>
              <a:xfrm>
                <a:off x="2099575" y="2589225"/>
                <a:ext cx="162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143" extrusionOk="0">
                    <a:moveTo>
                      <a:pt x="650" y="1"/>
                    </a:moveTo>
                    <a:cubicBezTo>
                      <a:pt x="650" y="1"/>
                      <a:pt x="105" y="300"/>
                      <a:pt x="47" y="709"/>
                    </a:cubicBezTo>
                    <a:cubicBezTo>
                      <a:pt x="3" y="996"/>
                      <a:pt x="0" y="1142"/>
                      <a:pt x="77" y="1142"/>
                    </a:cubicBezTo>
                    <a:cubicBezTo>
                      <a:pt x="111" y="1142"/>
                      <a:pt x="161" y="1113"/>
                      <a:pt x="231" y="1055"/>
                    </a:cubicBezTo>
                    <a:cubicBezTo>
                      <a:pt x="451" y="872"/>
                      <a:pt x="634" y="69"/>
                      <a:pt x="6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5"/>
              <p:cNvSpPr/>
              <p:nvPr/>
            </p:nvSpPr>
            <p:spPr>
              <a:xfrm>
                <a:off x="2113450" y="25764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530" y="0"/>
                    </a:moveTo>
                    <a:cubicBezTo>
                      <a:pt x="509" y="0"/>
                      <a:pt x="484" y="7"/>
                      <a:pt x="457" y="20"/>
                    </a:cubicBezTo>
                    <a:cubicBezTo>
                      <a:pt x="357" y="83"/>
                      <a:pt x="1" y="502"/>
                      <a:pt x="6" y="665"/>
                    </a:cubicBezTo>
                    <a:cubicBezTo>
                      <a:pt x="6" y="665"/>
                      <a:pt x="562" y="314"/>
                      <a:pt x="604" y="167"/>
                    </a:cubicBezTo>
                    <a:cubicBezTo>
                      <a:pt x="631" y="57"/>
                      <a:pt x="595" y="0"/>
                      <a:pt x="530" y="0"/>
                    </a:cubicBez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5"/>
              <p:cNvSpPr/>
              <p:nvPr/>
            </p:nvSpPr>
            <p:spPr>
              <a:xfrm>
                <a:off x="2127350" y="2572375"/>
                <a:ext cx="11175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447" h="272" extrusionOk="0">
                    <a:moveTo>
                      <a:pt x="310" y="0"/>
                    </a:moveTo>
                    <a:cubicBezTo>
                      <a:pt x="239" y="0"/>
                      <a:pt x="221" y="78"/>
                      <a:pt x="174" y="135"/>
                    </a:cubicBezTo>
                    <a:cubicBezTo>
                      <a:pt x="116" y="192"/>
                      <a:pt x="1" y="219"/>
                      <a:pt x="1" y="219"/>
                    </a:cubicBezTo>
                    <a:lnTo>
                      <a:pt x="22" y="271"/>
                    </a:lnTo>
                    <a:cubicBezTo>
                      <a:pt x="22" y="271"/>
                      <a:pt x="121" y="198"/>
                      <a:pt x="174" y="198"/>
                    </a:cubicBezTo>
                    <a:cubicBezTo>
                      <a:pt x="197" y="198"/>
                      <a:pt x="224" y="200"/>
                      <a:pt x="253" y="200"/>
                    </a:cubicBezTo>
                    <a:cubicBezTo>
                      <a:pt x="296" y="200"/>
                      <a:pt x="343" y="194"/>
                      <a:pt x="384" y="166"/>
                    </a:cubicBezTo>
                    <a:cubicBezTo>
                      <a:pt x="447" y="119"/>
                      <a:pt x="431" y="19"/>
                      <a:pt x="337" y="4"/>
                    </a:cubicBezTo>
                    <a:cubicBezTo>
                      <a:pt x="327" y="1"/>
                      <a:pt x="318" y="0"/>
                      <a:pt x="310" y="0"/>
                    </a:cubicBez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5"/>
              <p:cNvSpPr/>
              <p:nvPr/>
            </p:nvSpPr>
            <p:spPr>
              <a:xfrm>
                <a:off x="2136275" y="2575200"/>
                <a:ext cx="7500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74" extrusionOk="0">
                    <a:moveTo>
                      <a:pt x="22" y="1"/>
                    </a:moveTo>
                    <a:lnTo>
                      <a:pt x="1" y="53"/>
                    </a:lnTo>
                    <a:lnTo>
                      <a:pt x="300" y="273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>
                <a:off x="2125925" y="2582275"/>
                <a:ext cx="802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64" extrusionOk="0">
                    <a:moveTo>
                      <a:pt x="58" y="1"/>
                    </a:moveTo>
                    <a:lnTo>
                      <a:pt x="0" y="32"/>
                    </a:lnTo>
                    <a:lnTo>
                      <a:pt x="320" y="263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>
                <a:off x="2133925" y="2588850"/>
                <a:ext cx="1600" cy="161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6" extrusionOk="0">
                    <a:moveTo>
                      <a:pt x="0" y="0"/>
                    </a:moveTo>
                    <a:lnTo>
                      <a:pt x="26" y="645"/>
                    </a:lnTo>
                    <a:cubicBezTo>
                      <a:pt x="26" y="645"/>
                      <a:pt x="63" y="105"/>
                      <a:pt x="42" y="58"/>
                    </a:cubicBezTo>
                    <a:cubicBezTo>
                      <a:pt x="26" y="1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2090375" y="2568325"/>
                <a:ext cx="34650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350" extrusionOk="0">
                    <a:moveTo>
                      <a:pt x="524" y="1"/>
                    </a:moveTo>
                    <a:cubicBezTo>
                      <a:pt x="477" y="1"/>
                      <a:pt x="431" y="6"/>
                      <a:pt x="389" y="19"/>
                    </a:cubicBezTo>
                    <a:cubicBezTo>
                      <a:pt x="1" y="129"/>
                      <a:pt x="357" y="312"/>
                      <a:pt x="641" y="328"/>
                    </a:cubicBezTo>
                    <a:cubicBezTo>
                      <a:pt x="929" y="333"/>
                      <a:pt x="1385" y="349"/>
                      <a:pt x="1385" y="349"/>
                    </a:cubicBezTo>
                    <a:cubicBezTo>
                      <a:pt x="1385" y="349"/>
                      <a:pt x="900" y="1"/>
                      <a:pt x="524" y="1"/>
                    </a:cubicBez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2100925" y="2580450"/>
                <a:ext cx="203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812" h="286" extrusionOk="0">
                    <a:moveTo>
                      <a:pt x="811" y="1"/>
                    </a:moveTo>
                    <a:cubicBezTo>
                      <a:pt x="811" y="1"/>
                      <a:pt x="108" y="1"/>
                      <a:pt x="24" y="205"/>
                    </a:cubicBezTo>
                    <a:cubicBezTo>
                      <a:pt x="0" y="262"/>
                      <a:pt x="40" y="286"/>
                      <a:pt x="113" y="286"/>
                    </a:cubicBezTo>
                    <a:cubicBezTo>
                      <a:pt x="295" y="286"/>
                      <a:pt x="684" y="139"/>
                      <a:pt x="8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2123675" y="2585575"/>
                <a:ext cx="54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17" h="840" extrusionOk="0">
                    <a:moveTo>
                      <a:pt x="1" y="0"/>
                    </a:moveTo>
                    <a:lnTo>
                      <a:pt x="1" y="16"/>
                    </a:lnTo>
                    <a:lnTo>
                      <a:pt x="148" y="247"/>
                    </a:lnTo>
                    <a:lnTo>
                      <a:pt x="53" y="839"/>
                    </a:lnTo>
                    <a:lnTo>
                      <a:pt x="216" y="299"/>
                    </a:lnTo>
                    <a:lnTo>
                      <a:pt x="174" y="247"/>
                    </a:lnTo>
                    <a:lnTo>
                      <a:pt x="200" y="1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B3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" name="Google Shape;267;p35"/>
            <p:cNvSpPr/>
            <p:nvPr/>
          </p:nvSpPr>
          <p:spPr>
            <a:xfrm>
              <a:off x="1632994" y="1864205"/>
              <a:ext cx="1177104" cy="695510"/>
            </a:xfrm>
            <a:custGeom>
              <a:avLst/>
              <a:gdLst/>
              <a:ahLst/>
              <a:cxnLst/>
              <a:rect l="l" t="t" r="r" b="b"/>
              <a:pathLst>
                <a:path w="7633" h="4510" extrusionOk="0">
                  <a:moveTo>
                    <a:pt x="6347" y="0"/>
                  </a:moveTo>
                  <a:cubicBezTo>
                    <a:pt x="6319" y="0"/>
                    <a:pt x="6291" y="3"/>
                    <a:pt x="6264" y="8"/>
                  </a:cubicBezTo>
                  <a:cubicBezTo>
                    <a:pt x="6106" y="45"/>
                    <a:pt x="5980" y="161"/>
                    <a:pt x="5902" y="370"/>
                  </a:cubicBezTo>
                  <a:cubicBezTo>
                    <a:pt x="5776" y="690"/>
                    <a:pt x="6064" y="1073"/>
                    <a:pt x="6405" y="1514"/>
                  </a:cubicBezTo>
                  <a:cubicBezTo>
                    <a:pt x="6919" y="2175"/>
                    <a:pt x="7444" y="2857"/>
                    <a:pt x="6683" y="3455"/>
                  </a:cubicBezTo>
                  <a:cubicBezTo>
                    <a:pt x="6329" y="3731"/>
                    <a:pt x="5989" y="3834"/>
                    <a:pt x="5639" y="3834"/>
                  </a:cubicBezTo>
                  <a:cubicBezTo>
                    <a:pt x="5207" y="3834"/>
                    <a:pt x="4759" y="3677"/>
                    <a:pt x="4254" y="3497"/>
                  </a:cubicBezTo>
                  <a:cubicBezTo>
                    <a:pt x="3698" y="3303"/>
                    <a:pt x="3064" y="3072"/>
                    <a:pt x="2308" y="3025"/>
                  </a:cubicBezTo>
                  <a:cubicBezTo>
                    <a:pt x="2229" y="3019"/>
                    <a:pt x="2152" y="3017"/>
                    <a:pt x="2077" y="3017"/>
                  </a:cubicBezTo>
                  <a:cubicBezTo>
                    <a:pt x="290" y="3017"/>
                    <a:pt x="0" y="4468"/>
                    <a:pt x="0" y="4483"/>
                  </a:cubicBezTo>
                  <a:lnTo>
                    <a:pt x="131" y="4509"/>
                  </a:lnTo>
                  <a:cubicBezTo>
                    <a:pt x="131" y="4494"/>
                    <a:pt x="402" y="3154"/>
                    <a:pt x="2086" y="3154"/>
                  </a:cubicBezTo>
                  <a:cubicBezTo>
                    <a:pt x="2156" y="3154"/>
                    <a:pt x="2228" y="3156"/>
                    <a:pt x="2303" y="3161"/>
                  </a:cubicBezTo>
                  <a:cubicBezTo>
                    <a:pt x="3037" y="3219"/>
                    <a:pt x="3667" y="3434"/>
                    <a:pt x="4218" y="3628"/>
                  </a:cubicBezTo>
                  <a:cubicBezTo>
                    <a:pt x="4723" y="3805"/>
                    <a:pt x="5189" y="3971"/>
                    <a:pt x="5649" y="3971"/>
                  </a:cubicBezTo>
                  <a:cubicBezTo>
                    <a:pt x="6020" y="3971"/>
                    <a:pt x="6388" y="3863"/>
                    <a:pt x="6767" y="3565"/>
                  </a:cubicBezTo>
                  <a:cubicBezTo>
                    <a:pt x="7633" y="2883"/>
                    <a:pt x="7019" y="2080"/>
                    <a:pt x="6521" y="1440"/>
                  </a:cubicBezTo>
                  <a:cubicBezTo>
                    <a:pt x="6216" y="1047"/>
                    <a:pt x="5933" y="680"/>
                    <a:pt x="6033" y="423"/>
                  </a:cubicBezTo>
                  <a:cubicBezTo>
                    <a:pt x="6090" y="260"/>
                    <a:pt x="6185" y="166"/>
                    <a:pt x="6295" y="140"/>
                  </a:cubicBezTo>
                  <a:cubicBezTo>
                    <a:pt x="6316" y="135"/>
                    <a:pt x="6337" y="133"/>
                    <a:pt x="6359" y="133"/>
                  </a:cubicBezTo>
                  <a:cubicBezTo>
                    <a:pt x="6624" y="133"/>
                    <a:pt x="6931" y="439"/>
                    <a:pt x="6940" y="444"/>
                  </a:cubicBezTo>
                  <a:lnTo>
                    <a:pt x="7029" y="349"/>
                  </a:lnTo>
                  <a:cubicBezTo>
                    <a:pt x="7010" y="335"/>
                    <a:pt x="6671" y="0"/>
                    <a:pt x="6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227809" y="2553083"/>
              <a:ext cx="1538732" cy="2409147"/>
            </a:xfrm>
            <a:custGeom>
              <a:avLst/>
              <a:gdLst/>
              <a:ahLst/>
              <a:cxnLst/>
              <a:rect l="l" t="t" r="r" b="b"/>
              <a:pathLst>
                <a:path w="9978" h="15622" extrusionOk="0">
                  <a:moveTo>
                    <a:pt x="9862" y="0"/>
                  </a:moveTo>
                  <a:lnTo>
                    <a:pt x="9296" y="1039"/>
                  </a:lnTo>
                  <a:cubicBezTo>
                    <a:pt x="9271" y="1028"/>
                    <a:pt x="9242" y="1023"/>
                    <a:pt x="9207" y="1023"/>
                  </a:cubicBezTo>
                  <a:cubicBezTo>
                    <a:pt x="9137" y="1023"/>
                    <a:pt x="9046" y="1044"/>
                    <a:pt x="8934" y="1086"/>
                  </a:cubicBezTo>
                  <a:cubicBezTo>
                    <a:pt x="8588" y="1217"/>
                    <a:pt x="8456" y="1584"/>
                    <a:pt x="8535" y="2203"/>
                  </a:cubicBezTo>
                  <a:cubicBezTo>
                    <a:pt x="8593" y="2670"/>
                    <a:pt x="8561" y="3184"/>
                    <a:pt x="8556" y="3279"/>
                  </a:cubicBezTo>
                  <a:lnTo>
                    <a:pt x="0" y="15548"/>
                  </a:lnTo>
                  <a:lnTo>
                    <a:pt x="105" y="15622"/>
                  </a:lnTo>
                  <a:lnTo>
                    <a:pt x="8672" y="3342"/>
                  </a:lnTo>
                  <a:lnTo>
                    <a:pt x="8687" y="3326"/>
                  </a:lnTo>
                  <a:lnTo>
                    <a:pt x="8687" y="3305"/>
                  </a:lnTo>
                  <a:cubicBezTo>
                    <a:pt x="8687" y="3279"/>
                    <a:pt x="8735" y="2723"/>
                    <a:pt x="8666" y="2188"/>
                  </a:cubicBezTo>
                  <a:cubicBezTo>
                    <a:pt x="8593" y="1626"/>
                    <a:pt x="8693" y="1312"/>
                    <a:pt x="8981" y="1207"/>
                  </a:cubicBezTo>
                  <a:cubicBezTo>
                    <a:pt x="9099" y="1166"/>
                    <a:pt x="9168" y="1155"/>
                    <a:pt x="9206" y="1155"/>
                  </a:cubicBezTo>
                  <a:cubicBezTo>
                    <a:pt x="9232" y="1155"/>
                    <a:pt x="9244" y="1161"/>
                    <a:pt x="9249" y="1165"/>
                  </a:cubicBezTo>
                  <a:lnTo>
                    <a:pt x="9264" y="1380"/>
                  </a:lnTo>
                  <a:lnTo>
                    <a:pt x="9978" y="68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1698534" y="2751250"/>
              <a:ext cx="233015" cy="952278"/>
            </a:xfrm>
            <a:custGeom>
              <a:avLst/>
              <a:gdLst/>
              <a:ahLst/>
              <a:cxnLst/>
              <a:rect l="l" t="t" r="r" b="b"/>
              <a:pathLst>
                <a:path w="1511" h="6175" extrusionOk="0">
                  <a:moveTo>
                    <a:pt x="1096" y="0"/>
                  </a:moveTo>
                  <a:lnTo>
                    <a:pt x="1002" y="100"/>
                  </a:lnTo>
                  <a:cubicBezTo>
                    <a:pt x="1002" y="100"/>
                    <a:pt x="1343" y="431"/>
                    <a:pt x="1196" y="756"/>
                  </a:cubicBezTo>
                  <a:cubicBezTo>
                    <a:pt x="1070" y="1034"/>
                    <a:pt x="813" y="1716"/>
                    <a:pt x="567" y="3148"/>
                  </a:cubicBezTo>
                  <a:cubicBezTo>
                    <a:pt x="341" y="4381"/>
                    <a:pt x="5" y="6127"/>
                    <a:pt x="0" y="6148"/>
                  </a:cubicBezTo>
                  <a:lnTo>
                    <a:pt x="131" y="6175"/>
                  </a:lnTo>
                  <a:cubicBezTo>
                    <a:pt x="136" y="6159"/>
                    <a:pt x="483" y="4407"/>
                    <a:pt x="698" y="3169"/>
                  </a:cubicBezTo>
                  <a:cubicBezTo>
                    <a:pt x="960" y="1700"/>
                    <a:pt x="1222" y="1023"/>
                    <a:pt x="1317" y="808"/>
                  </a:cubicBezTo>
                  <a:cubicBezTo>
                    <a:pt x="1511" y="394"/>
                    <a:pt x="1117" y="16"/>
                    <a:pt x="1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1061791" y="1346814"/>
              <a:ext cx="81116" cy="185521"/>
            </a:xfrm>
            <a:custGeom>
              <a:avLst/>
              <a:gdLst/>
              <a:ahLst/>
              <a:cxnLst/>
              <a:rect l="l" t="t" r="r" b="b"/>
              <a:pathLst>
                <a:path w="526" h="1203" extrusionOk="0">
                  <a:moveTo>
                    <a:pt x="58" y="1"/>
                  </a:moveTo>
                  <a:lnTo>
                    <a:pt x="1" y="32"/>
                  </a:lnTo>
                  <a:cubicBezTo>
                    <a:pt x="216" y="431"/>
                    <a:pt x="452" y="882"/>
                    <a:pt x="452" y="940"/>
                  </a:cubicBezTo>
                  <a:cubicBezTo>
                    <a:pt x="447" y="977"/>
                    <a:pt x="242" y="1071"/>
                    <a:pt x="22" y="1134"/>
                  </a:cubicBezTo>
                  <a:lnTo>
                    <a:pt x="37" y="1202"/>
                  </a:lnTo>
                  <a:cubicBezTo>
                    <a:pt x="221" y="1150"/>
                    <a:pt x="525" y="1040"/>
                    <a:pt x="525" y="935"/>
                  </a:cubicBezTo>
                  <a:cubicBezTo>
                    <a:pt x="525" y="840"/>
                    <a:pt x="137" y="137"/>
                    <a:pt x="58" y="1"/>
                  </a:cubicBezTo>
                  <a:close/>
                </a:path>
              </a:pathLst>
            </a:custGeom>
            <a:solidFill>
              <a:srgbClr val="0B36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5"/>
          <p:cNvSpPr/>
          <p:nvPr/>
        </p:nvSpPr>
        <p:spPr>
          <a:xfrm>
            <a:off x="1683870" y="1321660"/>
            <a:ext cx="607155" cy="657685"/>
          </a:xfrm>
          <a:custGeom>
            <a:avLst/>
            <a:gdLst/>
            <a:ahLst/>
            <a:cxnLst/>
            <a:rect l="l" t="t" r="r" b="b"/>
            <a:pathLst>
              <a:path w="5649" h="6119" extrusionOk="0">
                <a:moveTo>
                  <a:pt x="2451" y="1"/>
                </a:moveTo>
                <a:cubicBezTo>
                  <a:pt x="2400" y="1"/>
                  <a:pt x="2342" y="9"/>
                  <a:pt x="2277" y="28"/>
                </a:cubicBezTo>
                <a:cubicBezTo>
                  <a:pt x="1878" y="149"/>
                  <a:pt x="1836" y="453"/>
                  <a:pt x="1920" y="631"/>
                </a:cubicBezTo>
                <a:cubicBezTo>
                  <a:pt x="2010" y="810"/>
                  <a:pt x="2261" y="726"/>
                  <a:pt x="2309" y="846"/>
                </a:cubicBezTo>
                <a:cubicBezTo>
                  <a:pt x="2335" y="925"/>
                  <a:pt x="2393" y="1313"/>
                  <a:pt x="2434" y="1575"/>
                </a:cubicBezTo>
                <a:cubicBezTo>
                  <a:pt x="2324" y="1596"/>
                  <a:pt x="2209" y="1623"/>
                  <a:pt x="2104" y="1659"/>
                </a:cubicBezTo>
                <a:lnTo>
                  <a:pt x="2052" y="1528"/>
                </a:lnTo>
                <a:lnTo>
                  <a:pt x="2052" y="1528"/>
                </a:lnTo>
                <a:cubicBezTo>
                  <a:pt x="2052" y="1528"/>
                  <a:pt x="2052" y="1528"/>
                  <a:pt x="2054" y="1528"/>
                </a:cubicBezTo>
                <a:cubicBezTo>
                  <a:pt x="2067" y="1528"/>
                  <a:pt x="2136" y="1520"/>
                  <a:pt x="2230" y="1355"/>
                </a:cubicBezTo>
                <a:cubicBezTo>
                  <a:pt x="2295" y="1234"/>
                  <a:pt x="2157" y="1154"/>
                  <a:pt x="2009" y="1154"/>
                </a:cubicBezTo>
                <a:cubicBezTo>
                  <a:pt x="1920" y="1154"/>
                  <a:pt x="1827" y="1183"/>
                  <a:pt x="1774" y="1250"/>
                </a:cubicBezTo>
                <a:cubicBezTo>
                  <a:pt x="1632" y="1423"/>
                  <a:pt x="1989" y="1581"/>
                  <a:pt x="1989" y="1581"/>
                </a:cubicBezTo>
                <a:lnTo>
                  <a:pt x="2020" y="1686"/>
                </a:lnTo>
                <a:cubicBezTo>
                  <a:pt x="1947" y="1722"/>
                  <a:pt x="1878" y="1754"/>
                  <a:pt x="1810" y="1791"/>
                </a:cubicBezTo>
                <a:lnTo>
                  <a:pt x="1527" y="1339"/>
                </a:lnTo>
                <a:cubicBezTo>
                  <a:pt x="1527" y="1339"/>
                  <a:pt x="1705" y="1056"/>
                  <a:pt x="1553" y="941"/>
                </a:cubicBezTo>
                <a:cubicBezTo>
                  <a:pt x="1522" y="915"/>
                  <a:pt x="1483" y="904"/>
                  <a:pt x="1441" y="904"/>
                </a:cubicBezTo>
                <a:cubicBezTo>
                  <a:pt x="1281" y="904"/>
                  <a:pt x="1075" y="1064"/>
                  <a:pt x="1092" y="1234"/>
                </a:cubicBezTo>
                <a:cubicBezTo>
                  <a:pt x="1103" y="1395"/>
                  <a:pt x="1302" y="1415"/>
                  <a:pt x="1402" y="1415"/>
                </a:cubicBezTo>
                <a:cubicBezTo>
                  <a:pt x="1436" y="1415"/>
                  <a:pt x="1459" y="1413"/>
                  <a:pt x="1459" y="1413"/>
                </a:cubicBezTo>
                <a:lnTo>
                  <a:pt x="1674" y="1880"/>
                </a:lnTo>
                <a:cubicBezTo>
                  <a:pt x="1590" y="1937"/>
                  <a:pt x="1511" y="2000"/>
                  <a:pt x="1438" y="2079"/>
                </a:cubicBezTo>
                <a:lnTo>
                  <a:pt x="1307" y="1948"/>
                </a:lnTo>
                <a:lnTo>
                  <a:pt x="1307" y="1948"/>
                </a:lnTo>
                <a:cubicBezTo>
                  <a:pt x="1307" y="1948"/>
                  <a:pt x="1309" y="1949"/>
                  <a:pt x="1312" y="1949"/>
                </a:cubicBezTo>
                <a:cubicBezTo>
                  <a:pt x="1324" y="1949"/>
                  <a:pt x="1351" y="1943"/>
                  <a:pt x="1391" y="1895"/>
                </a:cubicBezTo>
                <a:cubicBezTo>
                  <a:pt x="1440" y="1841"/>
                  <a:pt x="1299" y="1657"/>
                  <a:pt x="1138" y="1657"/>
                </a:cubicBezTo>
                <a:cubicBezTo>
                  <a:pt x="1128" y="1657"/>
                  <a:pt x="1118" y="1658"/>
                  <a:pt x="1107" y="1659"/>
                </a:cubicBezTo>
                <a:cubicBezTo>
                  <a:pt x="939" y="1686"/>
                  <a:pt x="908" y="1832"/>
                  <a:pt x="1013" y="1943"/>
                </a:cubicBezTo>
                <a:cubicBezTo>
                  <a:pt x="1054" y="1986"/>
                  <a:pt x="1098" y="1999"/>
                  <a:pt x="1135" y="1999"/>
                </a:cubicBezTo>
                <a:cubicBezTo>
                  <a:pt x="1191" y="1999"/>
                  <a:pt x="1233" y="1969"/>
                  <a:pt x="1233" y="1969"/>
                </a:cubicBezTo>
                <a:lnTo>
                  <a:pt x="1364" y="2158"/>
                </a:lnTo>
                <a:cubicBezTo>
                  <a:pt x="1312" y="2221"/>
                  <a:pt x="1265" y="2284"/>
                  <a:pt x="1223" y="2352"/>
                </a:cubicBezTo>
                <a:lnTo>
                  <a:pt x="934" y="2179"/>
                </a:lnTo>
                <a:cubicBezTo>
                  <a:pt x="934" y="2179"/>
                  <a:pt x="913" y="1885"/>
                  <a:pt x="709" y="1864"/>
                </a:cubicBezTo>
                <a:cubicBezTo>
                  <a:pt x="706" y="1864"/>
                  <a:pt x="703" y="1864"/>
                  <a:pt x="700" y="1864"/>
                </a:cubicBezTo>
                <a:cubicBezTo>
                  <a:pt x="512" y="1864"/>
                  <a:pt x="438" y="2201"/>
                  <a:pt x="551" y="2263"/>
                </a:cubicBezTo>
                <a:cubicBezTo>
                  <a:pt x="583" y="2282"/>
                  <a:pt x="617" y="2289"/>
                  <a:pt x="652" y="2289"/>
                </a:cubicBezTo>
                <a:cubicBezTo>
                  <a:pt x="750" y="2289"/>
                  <a:pt x="845" y="2231"/>
                  <a:pt x="845" y="2231"/>
                </a:cubicBezTo>
                <a:lnTo>
                  <a:pt x="1155" y="2457"/>
                </a:lnTo>
                <a:cubicBezTo>
                  <a:pt x="1081" y="2588"/>
                  <a:pt x="1023" y="2729"/>
                  <a:pt x="992" y="2887"/>
                </a:cubicBezTo>
                <a:lnTo>
                  <a:pt x="709" y="2939"/>
                </a:lnTo>
                <a:cubicBezTo>
                  <a:pt x="709" y="2939"/>
                  <a:pt x="672" y="2724"/>
                  <a:pt x="383" y="2708"/>
                </a:cubicBezTo>
                <a:cubicBezTo>
                  <a:pt x="380" y="2708"/>
                  <a:pt x="377" y="2708"/>
                  <a:pt x="374" y="2708"/>
                </a:cubicBezTo>
                <a:cubicBezTo>
                  <a:pt x="96" y="2708"/>
                  <a:pt x="155" y="3171"/>
                  <a:pt x="357" y="3217"/>
                </a:cubicBezTo>
                <a:cubicBezTo>
                  <a:pt x="373" y="3221"/>
                  <a:pt x="388" y="3222"/>
                  <a:pt x="404" y="3222"/>
                </a:cubicBezTo>
                <a:cubicBezTo>
                  <a:pt x="583" y="3222"/>
                  <a:pt x="735" y="3013"/>
                  <a:pt x="735" y="3013"/>
                </a:cubicBezTo>
                <a:lnTo>
                  <a:pt x="966" y="3018"/>
                </a:lnTo>
                <a:cubicBezTo>
                  <a:pt x="939" y="3165"/>
                  <a:pt x="934" y="3307"/>
                  <a:pt x="934" y="3469"/>
                </a:cubicBezTo>
                <a:lnTo>
                  <a:pt x="541" y="3558"/>
                </a:lnTo>
                <a:cubicBezTo>
                  <a:pt x="541" y="3558"/>
                  <a:pt x="445" y="3437"/>
                  <a:pt x="275" y="3437"/>
                </a:cubicBezTo>
                <a:cubicBezTo>
                  <a:pt x="254" y="3437"/>
                  <a:pt x="233" y="3439"/>
                  <a:pt x="210" y="3443"/>
                </a:cubicBezTo>
                <a:cubicBezTo>
                  <a:pt x="0" y="3485"/>
                  <a:pt x="6" y="3857"/>
                  <a:pt x="237" y="3910"/>
                </a:cubicBezTo>
                <a:cubicBezTo>
                  <a:pt x="255" y="3914"/>
                  <a:pt x="271" y="3916"/>
                  <a:pt x="287" y="3916"/>
                </a:cubicBezTo>
                <a:cubicBezTo>
                  <a:pt x="467" y="3916"/>
                  <a:pt x="467" y="3653"/>
                  <a:pt x="467" y="3653"/>
                </a:cubicBezTo>
                <a:lnTo>
                  <a:pt x="950" y="3585"/>
                </a:lnTo>
                <a:lnTo>
                  <a:pt x="950" y="3590"/>
                </a:lnTo>
                <a:cubicBezTo>
                  <a:pt x="950" y="3590"/>
                  <a:pt x="987" y="3768"/>
                  <a:pt x="1076" y="4009"/>
                </a:cubicBezTo>
                <a:lnTo>
                  <a:pt x="829" y="4146"/>
                </a:lnTo>
                <a:cubicBezTo>
                  <a:pt x="829" y="4146"/>
                  <a:pt x="779" y="4053"/>
                  <a:pt x="643" y="4053"/>
                </a:cubicBezTo>
                <a:cubicBezTo>
                  <a:pt x="620" y="4053"/>
                  <a:pt x="595" y="4056"/>
                  <a:pt x="567" y="4062"/>
                </a:cubicBezTo>
                <a:cubicBezTo>
                  <a:pt x="368" y="4099"/>
                  <a:pt x="315" y="4403"/>
                  <a:pt x="567" y="4529"/>
                </a:cubicBezTo>
                <a:cubicBezTo>
                  <a:pt x="599" y="4544"/>
                  <a:pt x="628" y="4551"/>
                  <a:pt x="654" y="4551"/>
                </a:cubicBezTo>
                <a:cubicBezTo>
                  <a:pt x="826" y="4551"/>
                  <a:pt x="866" y="4245"/>
                  <a:pt x="866" y="4245"/>
                </a:cubicBezTo>
                <a:lnTo>
                  <a:pt x="1134" y="4146"/>
                </a:lnTo>
                <a:cubicBezTo>
                  <a:pt x="1149" y="4177"/>
                  <a:pt x="1160" y="4214"/>
                  <a:pt x="1181" y="4245"/>
                </a:cubicBezTo>
                <a:cubicBezTo>
                  <a:pt x="1149" y="4251"/>
                  <a:pt x="1118" y="4272"/>
                  <a:pt x="1081" y="4298"/>
                </a:cubicBezTo>
                <a:cubicBezTo>
                  <a:pt x="908" y="4434"/>
                  <a:pt x="950" y="4770"/>
                  <a:pt x="1223" y="4781"/>
                </a:cubicBezTo>
                <a:cubicBezTo>
                  <a:pt x="1233" y="4782"/>
                  <a:pt x="1243" y="4782"/>
                  <a:pt x="1252" y="4782"/>
                </a:cubicBezTo>
                <a:cubicBezTo>
                  <a:pt x="1345" y="4782"/>
                  <a:pt x="1400" y="4737"/>
                  <a:pt x="1443" y="4676"/>
                </a:cubicBezTo>
                <a:cubicBezTo>
                  <a:pt x="1490" y="4744"/>
                  <a:pt x="1543" y="4802"/>
                  <a:pt x="1600" y="4859"/>
                </a:cubicBezTo>
                <a:lnTo>
                  <a:pt x="1501" y="5006"/>
                </a:lnTo>
                <a:cubicBezTo>
                  <a:pt x="1501" y="5006"/>
                  <a:pt x="1418" y="4935"/>
                  <a:pt x="1320" y="4935"/>
                </a:cubicBezTo>
                <a:cubicBezTo>
                  <a:pt x="1290" y="4935"/>
                  <a:pt x="1259" y="4942"/>
                  <a:pt x="1228" y="4959"/>
                </a:cubicBezTo>
                <a:cubicBezTo>
                  <a:pt x="1102" y="5029"/>
                  <a:pt x="1218" y="5270"/>
                  <a:pt x="1437" y="5270"/>
                </a:cubicBezTo>
                <a:cubicBezTo>
                  <a:pt x="1446" y="5270"/>
                  <a:pt x="1455" y="5269"/>
                  <a:pt x="1464" y="5268"/>
                </a:cubicBezTo>
                <a:cubicBezTo>
                  <a:pt x="1700" y="5247"/>
                  <a:pt x="1553" y="5032"/>
                  <a:pt x="1553" y="5032"/>
                </a:cubicBezTo>
                <a:lnTo>
                  <a:pt x="1658" y="4912"/>
                </a:lnTo>
                <a:cubicBezTo>
                  <a:pt x="1737" y="4985"/>
                  <a:pt x="1831" y="5059"/>
                  <a:pt x="1931" y="5111"/>
                </a:cubicBezTo>
                <a:lnTo>
                  <a:pt x="1784" y="5410"/>
                </a:lnTo>
                <a:cubicBezTo>
                  <a:pt x="1784" y="5410"/>
                  <a:pt x="1731" y="5375"/>
                  <a:pt x="1654" y="5375"/>
                </a:cubicBezTo>
                <a:cubicBezTo>
                  <a:pt x="1605" y="5375"/>
                  <a:pt x="1546" y="5389"/>
                  <a:pt x="1485" y="5436"/>
                </a:cubicBezTo>
                <a:cubicBezTo>
                  <a:pt x="1344" y="5549"/>
                  <a:pt x="1581" y="5733"/>
                  <a:pt x="1727" y="5733"/>
                </a:cubicBezTo>
                <a:cubicBezTo>
                  <a:pt x="1744" y="5733"/>
                  <a:pt x="1760" y="5730"/>
                  <a:pt x="1774" y="5725"/>
                </a:cubicBezTo>
                <a:cubicBezTo>
                  <a:pt x="1905" y="5672"/>
                  <a:pt x="1810" y="5452"/>
                  <a:pt x="1810" y="5452"/>
                </a:cubicBezTo>
                <a:lnTo>
                  <a:pt x="2015" y="5158"/>
                </a:lnTo>
                <a:cubicBezTo>
                  <a:pt x="2094" y="5195"/>
                  <a:pt x="2172" y="5221"/>
                  <a:pt x="2261" y="5242"/>
                </a:cubicBezTo>
                <a:cubicBezTo>
                  <a:pt x="2387" y="5268"/>
                  <a:pt x="2518" y="5289"/>
                  <a:pt x="2639" y="5295"/>
                </a:cubicBezTo>
                <a:lnTo>
                  <a:pt x="2681" y="5536"/>
                </a:lnTo>
                <a:lnTo>
                  <a:pt x="2665" y="5541"/>
                </a:lnTo>
                <a:cubicBezTo>
                  <a:pt x="2644" y="5552"/>
                  <a:pt x="2351" y="5720"/>
                  <a:pt x="2455" y="5945"/>
                </a:cubicBezTo>
                <a:cubicBezTo>
                  <a:pt x="2509" y="6058"/>
                  <a:pt x="2645" y="6118"/>
                  <a:pt x="2780" y="6118"/>
                </a:cubicBezTo>
                <a:cubicBezTo>
                  <a:pt x="2909" y="6118"/>
                  <a:pt x="3036" y="6063"/>
                  <a:pt x="3090" y="5945"/>
                </a:cubicBezTo>
                <a:cubicBezTo>
                  <a:pt x="3206" y="5699"/>
                  <a:pt x="2754" y="5525"/>
                  <a:pt x="2754" y="5525"/>
                </a:cubicBezTo>
                <a:lnTo>
                  <a:pt x="2770" y="5300"/>
                </a:lnTo>
                <a:cubicBezTo>
                  <a:pt x="3153" y="5300"/>
                  <a:pt x="3510" y="5200"/>
                  <a:pt x="3798" y="4990"/>
                </a:cubicBezTo>
                <a:lnTo>
                  <a:pt x="3861" y="5043"/>
                </a:lnTo>
                <a:lnTo>
                  <a:pt x="3835" y="5132"/>
                </a:lnTo>
                <a:cubicBezTo>
                  <a:pt x="3809" y="5216"/>
                  <a:pt x="3898" y="5478"/>
                  <a:pt x="4166" y="5499"/>
                </a:cubicBezTo>
                <a:cubicBezTo>
                  <a:pt x="4172" y="5500"/>
                  <a:pt x="4179" y="5500"/>
                  <a:pt x="4186" y="5500"/>
                </a:cubicBezTo>
                <a:cubicBezTo>
                  <a:pt x="4443" y="5500"/>
                  <a:pt x="4628" y="5216"/>
                  <a:pt x="4449" y="5011"/>
                </a:cubicBezTo>
                <a:cubicBezTo>
                  <a:pt x="4380" y="4932"/>
                  <a:pt x="4292" y="4908"/>
                  <a:pt x="4211" y="4908"/>
                </a:cubicBezTo>
                <a:cubicBezTo>
                  <a:pt x="4076" y="4908"/>
                  <a:pt x="3956" y="4975"/>
                  <a:pt x="3956" y="4975"/>
                </a:cubicBezTo>
                <a:lnTo>
                  <a:pt x="3898" y="4912"/>
                </a:lnTo>
                <a:cubicBezTo>
                  <a:pt x="4061" y="4770"/>
                  <a:pt x="4197" y="4592"/>
                  <a:pt x="4302" y="4371"/>
                </a:cubicBezTo>
                <a:cubicBezTo>
                  <a:pt x="4428" y="4387"/>
                  <a:pt x="4533" y="4403"/>
                  <a:pt x="4533" y="4403"/>
                </a:cubicBezTo>
                <a:cubicBezTo>
                  <a:pt x="4533" y="4403"/>
                  <a:pt x="4569" y="4586"/>
                  <a:pt x="4659" y="4702"/>
                </a:cubicBezTo>
                <a:cubicBezTo>
                  <a:pt x="4684" y="4738"/>
                  <a:pt x="4723" y="4754"/>
                  <a:pt x="4768" y="4754"/>
                </a:cubicBezTo>
                <a:cubicBezTo>
                  <a:pt x="4873" y="4754"/>
                  <a:pt x="5012" y="4670"/>
                  <a:pt x="5089" y="4571"/>
                </a:cubicBezTo>
                <a:cubicBezTo>
                  <a:pt x="5203" y="4442"/>
                  <a:pt x="5045" y="4111"/>
                  <a:pt x="4828" y="4111"/>
                </a:cubicBezTo>
                <a:cubicBezTo>
                  <a:pt x="4815" y="4111"/>
                  <a:pt x="4803" y="4112"/>
                  <a:pt x="4790" y="4114"/>
                </a:cubicBezTo>
                <a:cubicBezTo>
                  <a:pt x="4559" y="4151"/>
                  <a:pt x="4554" y="4329"/>
                  <a:pt x="4554" y="4329"/>
                </a:cubicBezTo>
                <a:lnTo>
                  <a:pt x="4344" y="4256"/>
                </a:lnTo>
                <a:cubicBezTo>
                  <a:pt x="4375" y="4177"/>
                  <a:pt x="4402" y="4093"/>
                  <a:pt x="4428" y="4004"/>
                </a:cubicBezTo>
                <a:cubicBezTo>
                  <a:pt x="4438" y="3952"/>
                  <a:pt x="4454" y="3899"/>
                  <a:pt x="4459" y="3847"/>
                </a:cubicBezTo>
                <a:lnTo>
                  <a:pt x="4931" y="3805"/>
                </a:lnTo>
                <a:cubicBezTo>
                  <a:pt x="4936" y="3805"/>
                  <a:pt x="5061" y="3937"/>
                  <a:pt x="5166" y="3937"/>
                </a:cubicBezTo>
                <a:cubicBezTo>
                  <a:pt x="5183" y="3937"/>
                  <a:pt x="5199" y="3934"/>
                  <a:pt x="5215" y="3925"/>
                </a:cubicBezTo>
                <a:cubicBezTo>
                  <a:pt x="5324" y="3863"/>
                  <a:pt x="5268" y="3616"/>
                  <a:pt x="5089" y="3616"/>
                </a:cubicBezTo>
                <a:cubicBezTo>
                  <a:pt x="5087" y="3616"/>
                  <a:pt x="5085" y="3616"/>
                  <a:pt x="5084" y="3616"/>
                </a:cubicBezTo>
                <a:cubicBezTo>
                  <a:pt x="4900" y="3621"/>
                  <a:pt x="4931" y="3716"/>
                  <a:pt x="4931" y="3716"/>
                </a:cubicBezTo>
                <a:lnTo>
                  <a:pt x="4475" y="3695"/>
                </a:lnTo>
                <a:cubicBezTo>
                  <a:pt x="4486" y="3516"/>
                  <a:pt x="4480" y="3333"/>
                  <a:pt x="4449" y="3154"/>
                </a:cubicBezTo>
                <a:cubicBezTo>
                  <a:pt x="4743" y="3018"/>
                  <a:pt x="5068" y="2861"/>
                  <a:pt x="5068" y="2861"/>
                </a:cubicBezTo>
                <a:lnTo>
                  <a:pt x="5068" y="2861"/>
                </a:lnTo>
                <a:cubicBezTo>
                  <a:pt x="5068" y="2861"/>
                  <a:pt x="5063" y="2903"/>
                  <a:pt x="5110" y="2971"/>
                </a:cubicBezTo>
                <a:cubicBezTo>
                  <a:pt x="5144" y="3019"/>
                  <a:pt x="5210" y="3083"/>
                  <a:pt x="5306" y="3083"/>
                </a:cubicBezTo>
                <a:cubicBezTo>
                  <a:pt x="5356" y="3083"/>
                  <a:pt x="5415" y="3065"/>
                  <a:pt x="5482" y="3018"/>
                </a:cubicBezTo>
                <a:cubicBezTo>
                  <a:pt x="5648" y="2886"/>
                  <a:pt x="5410" y="2518"/>
                  <a:pt x="5249" y="2518"/>
                </a:cubicBezTo>
                <a:cubicBezTo>
                  <a:pt x="5237" y="2518"/>
                  <a:pt x="5226" y="2521"/>
                  <a:pt x="5215" y="2525"/>
                </a:cubicBezTo>
                <a:cubicBezTo>
                  <a:pt x="5057" y="2593"/>
                  <a:pt x="5057" y="2777"/>
                  <a:pt x="5057" y="2777"/>
                </a:cubicBezTo>
                <a:lnTo>
                  <a:pt x="4375" y="2918"/>
                </a:lnTo>
                <a:cubicBezTo>
                  <a:pt x="4349" y="2829"/>
                  <a:pt x="4318" y="2735"/>
                  <a:pt x="4281" y="2651"/>
                </a:cubicBezTo>
                <a:lnTo>
                  <a:pt x="4402" y="2572"/>
                </a:lnTo>
                <a:cubicBezTo>
                  <a:pt x="4402" y="2572"/>
                  <a:pt x="4404" y="2570"/>
                  <a:pt x="4408" y="2570"/>
                </a:cubicBezTo>
                <a:cubicBezTo>
                  <a:pt x="4413" y="2570"/>
                  <a:pt x="4421" y="2573"/>
                  <a:pt x="4433" y="2588"/>
                </a:cubicBezTo>
                <a:cubicBezTo>
                  <a:pt x="4442" y="2599"/>
                  <a:pt x="4473" y="2606"/>
                  <a:pt x="4511" y="2606"/>
                </a:cubicBezTo>
                <a:cubicBezTo>
                  <a:pt x="4565" y="2606"/>
                  <a:pt x="4634" y="2591"/>
                  <a:pt x="4674" y="2551"/>
                </a:cubicBezTo>
                <a:cubicBezTo>
                  <a:pt x="4741" y="2489"/>
                  <a:pt x="4687" y="2336"/>
                  <a:pt x="4550" y="2336"/>
                </a:cubicBezTo>
                <a:cubicBezTo>
                  <a:pt x="4548" y="2336"/>
                  <a:pt x="4546" y="2336"/>
                  <a:pt x="4543" y="2336"/>
                </a:cubicBezTo>
                <a:cubicBezTo>
                  <a:pt x="4407" y="2336"/>
                  <a:pt x="4412" y="2520"/>
                  <a:pt x="4412" y="2520"/>
                </a:cubicBezTo>
                <a:lnTo>
                  <a:pt x="4244" y="2577"/>
                </a:lnTo>
                <a:cubicBezTo>
                  <a:pt x="4213" y="2514"/>
                  <a:pt x="4176" y="2446"/>
                  <a:pt x="4139" y="2383"/>
                </a:cubicBezTo>
                <a:cubicBezTo>
                  <a:pt x="4344" y="2210"/>
                  <a:pt x="4695" y="1922"/>
                  <a:pt x="4753" y="1916"/>
                </a:cubicBezTo>
                <a:cubicBezTo>
                  <a:pt x="4758" y="1916"/>
                  <a:pt x="4765" y="1915"/>
                  <a:pt x="4772" y="1915"/>
                </a:cubicBezTo>
                <a:cubicBezTo>
                  <a:pt x="4812" y="1915"/>
                  <a:pt x="4879" y="1924"/>
                  <a:pt x="4948" y="1924"/>
                </a:cubicBezTo>
                <a:cubicBezTo>
                  <a:pt x="5052" y="1924"/>
                  <a:pt x="5160" y="1904"/>
                  <a:pt x="5183" y="1801"/>
                </a:cubicBezTo>
                <a:cubicBezTo>
                  <a:pt x="5214" y="1649"/>
                  <a:pt x="5050" y="1497"/>
                  <a:pt x="4891" y="1497"/>
                </a:cubicBezTo>
                <a:cubicBezTo>
                  <a:pt x="4858" y="1497"/>
                  <a:pt x="4826" y="1503"/>
                  <a:pt x="4795" y="1518"/>
                </a:cubicBezTo>
                <a:cubicBezTo>
                  <a:pt x="4617" y="1602"/>
                  <a:pt x="4695" y="1853"/>
                  <a:pt x="4669" y="1869"/>
                </a:cubicBezTo>
                <a:cubicBezTo>
                  <a:pt x="4648" y="1885"/>
                  <a:pt x="4213" y="2121"/>
                  <a:pt x="4019" y="2221"/>
                </a:cubicBezTo>
                <a:cubicBezTo>
                  <a:pt x="3987" y="2173"/>
                  <a:pt x="3951" y="2126"/>
                  <a:pt x="3914" y="2090"/>
                </a:cubicBezTo>
                <a:cubicBezTo>
                  <a:pt x="3951" y="2042"/>
                  <a:pt x="3977" y="2011"/>
                  <a:pt x="3982" y="2000"/>
                </a:cubicBezTo>
                <a:cubicBezTo>
                  <a:pt x="3985" y="1997"/>
                  <a:pt x="3990" y="1996"/>
                  <a:pt x="3995" y="1996"/>
                </a:cubicBezTo>
                <a:cubicBezTo>
                  <a:pt x="4018" y="1996"/>
                  <a:pt x="4057" y="2024"/>
                  <a:pt x="4098" y="2024"/>
                </a:cubicBezTo>
                <a:cubicBezTo>
                  <a:pt x="4119" y="2024"/>
                  <a:pt x="4140" y="2017"/>
                  <a:pt x="4160" y="1995"/>
                </a:cubicBezTo>
                <a:cubicBezTo>
                  <a:pt x="4216" y="1930"/>
                  <a:pt x="4140" y="1750"/>
                  <a:pt x="4031" y="1750"/>
                </a:cubicBezTo>
                <a:cubicBezTo>
                  <a:pt x="4017" y="1750"/>
                  <a:pt x="4002" y="1752"/>
                  <a:pt x="3987" y="1759"/>
                </a:cubicBezTo>
                <a:cubicBezTo>
                  <a:pt x="3856" y="1817"/>
                  <a:pt x="3940" y="1958"/>
                  <a:pt x="3930" y="1974"/>
                </a:cubicBezTo>
                <a:cubicBezTo>
                  <a:pt x="3930" y="1985"/>
                  <a:pt x="3903" y="2011"/>
                  <a:pt x="3872" y="2042"/>
                </a:cubicBezTo>
                <a:cubicBezTo>
                  <a:pt x="3783" y="1958"/>
                  <a:pt x="3699" y="1880"/>
                  <a:pt x="3599" y="1811"/>
                </a:cubicBezTo>
                <a:cubicBezTo>
                  <a:pt x="3688" y="1617"/>
                  <a:pt x="3777" y="1387"/>
                  <a:pt x="3777" y="1387"/>
                </a:cubicBezTo>
                <a:cubicBezTo>
                  <a:pt x="3777" y="1387"/>
                  <a:pt x="3891" y="1477"/>
                  <a:pt x="4060" y="1477"/>
                </a:cubicBezTo>
                <a:cubicBezTo>
                  <a:pt x="4069" y="1477"/>
                  <a:pt x="4078" y="1476"/>
                  <a:pt x="4087" y="1476"/>
                </a:cubicBezTo>
                <a:cubicBezTo>
                  <a:pt x="4276" y="1471"/>
                  <a:pt x="4407" y="1292"/>
                  <a:pt x="4402" y="1056"/>
                </a:cubicBezTo>
                <a:cubicBezTo>
                  <a:pt x="4402" y="872"/>
                  <a:pt x="4210" y="734"/>
                  <a:pt x="4008" y="734"/>
                </a:cubicBezTo>
                <a:cubicBezTo>
                  <a:pt x="3944" y="734"/>
                  <a:pt x="3880" y="748"/>
                  <a:pt x="3819" y="778"/>
                </a:cubicBezTo>
                <a:cubicBezTo>
                  <a:pt x="3568" y="899"/>
                  <a:pt x="3741" y="1318"/>
                  <a:pt x="3741" y="1318"/>
                </a:cubicBezTo>
                <a:cubicBezTo>
                  <a:pt x="3741" y="1318"/>
                  <a:pt x="3725" y="1360"/>
                  <a:pt x="3667" y="1408"/>
                </a:cubicBezTo>
                <a:cubicBezTo>
                  <a:pt x="3646" y="1423"/>
                  <a:pt x="3541" y="1554"/>
                  <a:pt x="3426" y="1712"/>
                </a:cubicBezTo>
                <a:cubicBezTo>
                  <a:pt x="3326" y="1670"/>
                  <a:pt x="3221" y="1628"/>
                  <a:pt x="3116" y="1602"/>
                </a:cubicBezTo>
                <a:lnTo>
                  <a:pt x="3295" y="836"/>
                </a:lnTo>
                <a:lnTo>
                  <a:pt x="3347" y="841"/>
                </a:lnTo>
                <a:cubicBezTo>
                  <a:pt x="3348" y="841"/>
                  <a:pt x="3349" y="841"/>
                  <a:pt x="3351" y="841"/>
                </a:cubicBezTo>
                <a:cubicBezTo>
                  <a:pt x="3414" y="841"/>
                  <a:pt x="3782" y="710"/>
                  <a:pt x="3741" y="427"/>
                </a:cubicBezTo>
                <a:cubicBezTo>
                  <a:pt x="3713" y="260"/>
                  <a:pt x="3577" y="166"/>
                  <a:pt x="3422" y="166"/>
                </a:cubicBezTo>
                <a:cubicBezTo>
                  <a:pt x="3310" y="166"/>
                  <a:pt x="3187" y="216"/>
                  <a:pt x="3090" y="322"/>
                </a:cubicBezTo>
                <a:cubicBezTo>
                  <a:pt x="2859" y="579"/>
                  <a:pt x="3164" y="857"/>
                  <a:pt x="3164" y="857"/>
                </a:cubicBezTo>
                <a:lnTo>
                  <a:pt x="2964" y="1575"/>
                </a:lnTo>
                <a:lnTo>
                  <a:pt x="2959" y="1575"/>
                </a:lnTo>
                <a:cubicBezTo>
                  <a:pt x="2885" y="1568"/>
                  <a:pt x="2808" y="1561"/>
                  <a:pt x="2732" y="1561"/>
                </a:cubicBezTo>
                <a:cubicBezTo>
                  <a:pt x="2701" y="1561"/>
                  <a:pt x="2670" y="1562"/>
                  <a:pt x="2639" y="1565"/>
                </a:cubicBezTo>
                <a:cubicBezTo>
                  <a:pt x="2566" y="1292"/>
                  <a:pt x="2440" y="815"/>
                  <a:pt x="2455" y="794"/>
                </a:cubicBezTo>
                <a:cubicBezTo>
                  <a:pt x="2471" y="768"/>
                  <a:pt x="2728" y="699"/>
                  <a:pt x="2770" y="442"/>
                </a:cubicBezTo>
                <a:cubicBezTo>
                  <a:pt x="2801" y="227"/>
                  <a:pt x="2714" y="1"/>
                  <a:pt x="2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3616329" y="4052328"/>
            <a:ext cx="1172902" cy="1270549"/>
          </a:xfrm>
          <a:custGeom>
            <a:avLst/>
            <a:gdLst/>
            <a:ahLst/>
            <a:cxnLst/>
            <a:rect l="l" t="t" r="r" b="b"/>
            <a:pathLst>
              <a:path w="5649" h="6119" extrusionOk="0">
                <a:moveTo>
                  <a:pt x="2451" y="1"/>
                </a:moveTo>
                <a:cubicBezTo>
                  <a:pt x="2400" y="1"/>
                  <a:pt x="2342" y="9"/>
                  <a:pt x="2277" y="28"/>
                </a:cubicBezTo>
                <a:cubicBezTo>
                  <a:pt x="1878" y="149"/>
                  <a:pt x="1836" y="453"/>
                  <a:pt x="1920" y="631"/>
                </a:cubicBezTo>
                <a:cubicBezTo>
                  <a:pt x="2010" y="810"/>
                  <a:pt x="2261" y="726"/>
                  <a:pt x="2309" y="846"/>
                </a:cubicBezTo>
                <a:cubicBezTo>
                  <a:pt x="2335" y="925"/>
                  <a:pt x="2393" y="1313"/>
                  <a:pt x="2434" y="1575"/>
                </a:cubicBezTo>
                <a:cubicBezTo>
                  <a:pt x="2324" y="1596"/>
                  <a:pt x="2209" y="1623"/>
                  <a:pt x="2104" y="1659"/>
                </a:cubicBezTo>
                <a:lnTo>
                  <a:pt x="2052" y="1528"/>
                </a:lnTo>
                <a:lnTo>
                  <a:pt x="2052" y="1528"/>
                </a:lnTo>
                <a:cubicBezTo>
                  <a:pt x="2052" y="1528"/>
                  <a:pt x="2052" y="1528"/>
                  <a:pt x="2054" y="1528"/>
                </a:cubicBezTo>
                <a:cubicBezTo>
                  <a:pt x="2067" y="1528"/>
                  <a:pt x="2136" y="1520"/>
                  <a:pt x="2230" y="1355"/>
                </a:cubicBezTo>
                <a:cubicBezTo>
                  <a:pt x="2295" y="1234"/>
                  <a:pt x="2157" y="1154"/>
                  <a:pt x="2009" y="1154"/>
                </a:cubicBezTo>
                <a:cubicBezTo>
                  <a:pt x="1920" y="1154"/>
                  <a:pt x="1827" y="1183"/>
                  <a:pt x="1774" y="1250"/>
                </a:cubicBezTo>
                <a:cubicBezTo>
                  <a:pt x="1632" y="1423"/>
                  <a:pt x="1989" y="1581"/>
                  <a:pt x="1989" y="1581"/>
                </a:cubicBezTo>
                <a:lnTo>
                  <a:pt x="2020" y="1686"/>
                </a:lnTo>
                <a:cubicBezTo>
                  <a:pt x="1947" y="1722"/>
                  <a:pt x="1878" y="1754"/>
                  <a:pt x="1810" y="1791"/>
                </a:cubicBezTo>
                <a:lnTo>
                  <a:pt x="1527" y="1339"/>
                </a:lnTo>
                <a:cubicBezTo>
                  <a:pt x="1527" y="1339"/>
                  <a:pt x="1705" y="1056"/>
                  <a:pt x="1553" y="941"/>
                </a:cubicBezTo>
                <a:cubicBezTo>
                  <a:pt x="1522" y="915"/>
                  <a:pt x="1483" y="904"/>
                  <a:pt x="1441" y="904"/>
                </a:cubicBezTo>
                <a:cubicBezTo>
                  <a:pt x="1281" y="904"/>
                  <a:pt x="1075" y="1064"/>
                  <a:pt x="1092" y="1234"/>
                </a:cubicBezTo>
                <a:cubicBezTo>
                  <a:pt x="1103" y="1395"/>
                  <a:pt x="1302" y="1415"/>
                  <a:pt x="1402" y="1415"/>
                </a:cubicBezTo>
                <a:cubicBezTo>
                  <a:pt x="1436" y="1415"/>
                  <a:pt x="1459" y="1413"/>
                  <a:pt x="1459" y="1413"/>
                </a:cubicBezTo>
                <a:lnTo>
                  <a:pt x="1674" y="1880"/>
                </a:lnTo>
                <a:cubicBezTo>
                  <a:pt x="1590" y="1937"/>
                  <a:pt x="1511" y="2000"/>
                  <a:pt x="1438" y="2079"/>
                </a:cubicBezTo>
                <a:lnTo>
                  <a:pt x="1307" y="1948"/>
                </a:lnTo>
                <a:lnTo>
                  <a:pt x="1307" y="1948"/>
                </a:lnTo>
                <a:cubicBezTo>
                  <a:pt x="1307" y="1948"/>
                  <a:pt x="1309" y="1949"/>
                  <a:pt x="1312" y="1949"/>
                </a:cubicBezTo>
                <a:cubicBezTo>
                  <a:pt x="1324" y="1949"/>
                  <a:pt x="1351" y="1943"/>
                  <a:pt x="1391" y="1895"/>
                </a:cubicBezTo>
                <a:cubicBezTo>
                  <a:pt x="1440" y="1841"/>
                  <a:pt x="1299" y="1657"/>
                  <a:pt x="1138" y="1657"/>
                </a:cubicBezTo>
                <a:cubicBezTo>
                  <a:pt x="1128" y="1657"/>
                  <a:pt x="1118" y="1658"/>
                  <a:pt x="1107" y="1659"/>
                </a:cubicBezTo>
                <a:cubicBezTo>
                  <a:pt x="939" y="1686"/>
                  <a:pt x="908" y="1832"/>
                  <a:pt x="1013" y="1943"/>
                </a:cubicBezTo>
                <a:cubicBezTo>
                  <a:pt x="1054" y="1986"/>
                  <a:pt x="1098" y="1999"/>
                  <a:pt x="1135" y="1999"/>
                </a:cubicBezTo>
                <a:cubicBezTo>
                  <a:pt x="1191" y="1999"/>
                  <a:pt x="1233" y="1969"/>
                  <a:pt x="1233" y="1969"/>
                </a:cubicBezTo>
                <a:lnTo>
                  <a:pt x="1364" y="2158"/>
                </a:lnTo>
                <a:cubicBezTo>
                  <a:pt x="1312" y="2221"/>
                  <a:pt x="1265" y="2284"/>
                  <a:pt x="1223" y="2352"/>
                </a:cubicBezTo>
                <a:lnTo>
                  <a:pt x="934" y="2179"/>
                </a:lnTo>
                <a:cubicBezTo>
                  <a:pt x="934" y="2179"/>
                  <a:pt x="913" y="1885"/>
                  <a:pt x="709" y="1864"/>
                </a:cubicBezTo>
                <a:cubicBezTo>
                  <a:pt x="706" y="1864"/>
                  <a:pt x="703" y="1864"/>
                  <a:pt x="700" y="1864"/>
                </a:cubicBezTo>
                <a:cubicBezTo>
                  <a:pt x="512" y="1864"/>
                  <a:pt x="438" y="2201"/>
                  <a:pt x="551" y="2263"/>
                </a:cubicBezTo>
                <a:cubicBezTo>
                  <a:pt x="583" y="2282"/>
                  <a:pt x="617" y="2289"/>
                  <a:pt x="652" y="2289"/>
                </a:cubicBezTo>
                <a:cubicBezTo>
                  <a:pt x="750" y="2289"/>
                  <a:pt x="845" y="2231"/>
                  <a:pt x="845" y="2231"/>
                </a:cubicBezTo>
                <a:lnTo>
                  <a:pt x="1155" y="2457"/>
                </a:lnTo>
                <a:cubicBezTo>
                  <a:pt x="1081" y="2588"/>
                  <a:pt x="1023" y="2729"/>
                  <a:pt x="992" y="2887"/>
                </a:cubicBezTo>
                <a:lnTo>
                  <a:pt x="709" y="2939"/>
                </a:lnTo>
                <a:cubicBezTo>
                  <a:pt x="709" y="2939"/>
                  <a:pt x="672" y="2724"/>
                  <a:pt x="383" y="2708"/>
                </a:cubicBezTo>
                <a:cubicBezTo>
                  <a:pt x="380" y="2708"/>
                  <a:pt x="377" y="2708"/>
                  <a:pt x="374" y="2708"/>
                </a:cubicBezTo>
                <a:cubicBezTo>
                  <a:pt x="96" y="2708"/>
                  <a:pt x="155" y="3171"/>
                  <a:pt x="357" y="3217"/>
                </a:cubicBezTo>
                <a:cubicBezTo>
                  <a:pt x="373" y="3221"/>
                  <a:pt x="388" y="3222"/>
                  <a:pt x="404" y="3222"/>
                </a:cubicBezTo>
                <a:cubicBezTo>
                  <a:pt x="583" y="3222"/>
                  <a:pt x="735" y="3013"/>
                  <a:pt x="735" y="3013"/>
                </a:cubicBezTo>
                <a:lnTo>
                  <a:pt x="966" y="3018"/>
                </a:lnTo>
                <a:cubicBezTo>
                  <a:pt x="939" y="3165"/>
                  <a:pt x="934" y="3307"/>
                  <a:pt x="934" y="3469"/>
                </a:cubicBezTo>
                <a:lnTo>
                  <a:pt x="541" y="3558"/>
                </a:lnTo>
                <a:cubicBezTo>
                  <a:pt x="541" y="3558"/>
                  <a:pt x="445" y="3437"/>
                  <a:pt x="275" y="3437"/>
                </a:cubicBezTo>
                <a:cubicBezTo>
                  <a:pt x="254" y="3437"/>
                  <a:pt x="233" y="3439"/>
                  <a:pt x="210" y="3443"/>
                </a:cubicBezTo>
                <a:cubicBezTo>
                  <a:pt x="0" y="3485"/>
                  <a:pt x="6" y="3857"/>
                  <a:pt x="237" y="3910"/>
                </a:cubicBezTo>
                <a:cubicBezTo>
                  <a:pt x="255" y="3914"/>
                  <a:pt x="271" y="3916"/>
                  <a:pt x="287" y="3916"/>
                </a:cubicBezTo>
                <a:cubicBezTo>
                  <a:pt x="467" y="3916"/>
                  <a:pt x="467" y="3653"/>
                  <a:pt x="467" y="3653"/>
                </a:cubicBezTo>
                <a:lnTo>
                  <a:pt x="950" y="3585"/>
                </a:lnTo>
                <a:lnTo>
                  <a:pt x="950" y="3590"/>
                </a:lnTo>
                <a:cubicBezTo>
                  <a:pt x="950" y="3590"/>
                  <a:pt x="987" y="3768"/>
                  <a:pt x="1076" y="4009"/>
                </a:cubicBezTo>
                <a:lnTo>
                  <a:pt x="829" y="4146"/>
                </a:lnTo>
                <a:cubicBezTo>
                  <a:pt x="829" y="4146"/>
                  <a:pt x="779" y="4053"/>
                  <a:pt x="643" y="4053"/>
                </a:cubicBezTo>
                <a:cubicBezTo>
                  <a:pt x="620" y="4053"/>
                  <a:pt x="595" y="4056"/>
                  <a:pt x="567" y="4062"/>
                </a:cubicBezTo>
                <a:cubicBezTo>
                  <a:pt x="368" y="4099"/>
                  <a:pt x="315" y="4403"/>
                  <a:pt x="567" y="4529"/>
                </a:cubicBezTo>
                <a:cubicBezTo>
                  <a:pt x="599" y="4544"/>
                  <a:pt x="628" y="4551"/>
                  <a:pt x="654" y="4551"/>
                </a:cubicBezTo>
                <a:cubicBezTo>
                  <a:pt x="826" y="4551"/>
                  <a:pt x="866" y="4245"/>
                  <a:pt x="866" y="4245"/>
                </a:cubicBezTo>
                <a:lnTo>
                  <a:pt x="1134" y="4146"/>
                </a:lnTo>
                <a:cubicBezTo>
                  <a:pt x="1149" y="4177"/>
                  <a:pt x="1160" y="4214"/>
                  <a:pt x="1181" y="4245"/>
                </a:cubicBezTo>
                <a:cubicBezTo>
                  <a:pt x="1149" y="4251"/>
                  <a:pt x="1118" y="4272"/>
                  <a:pt x="1081" y="4298"/>
                </a:cubicBezTo>
                <a:cubicBezTo>
                  <a:pt x="908" y="4434"/>
                  <a:pt x="950" y="4770"/>
                  <a:pt x="1223" y="4781"/>
                </a:cubicBezTo>
                <a:cubicBezTo>
                  <a:pt x="1233" y="4782"/>
                  <a:pt x="1243" y="4782"/>
                  <a:pt x="1252" y="4782"/>
                </a:cubicBezTo>
                <a:cubicBezTo>
                  <a:pt x="1345" y="4782"/>
                  <a:pt x="1400" y="4737"/>
                  <a:pt x="1443" y="4676"/>
                </a:cubicBezTo>
                <a:cubicBezTo>
                  <a:pt x="1490" y="4744"/>
                  <a:pt x="1543" y="4802"/>
                  <a:pt x="1600" y="4859"/>
                </a:cubicBezTo>
                <a:lnTo>
                  <a:pt x="1501" y="5006"/>
                </a:lnTo>
                <a:cubicBezTo>
                  <a:pt x="1501" y="5006"/>
                  <a:pt x="1418" y="4935"/>
                  <a:pt x="1320" y="4935"/>
                </a:cubicBezTo>
                <a:cubicBezTo>
                  <a:pt x="1290" y="4935"/>
                  <a:pt x="1259" y="4942"/>
                  <a:pt x="1228" y="4959"/>
                </a:cubicBezTo>
                <a:cubicBezTo>
                  <a:pt x="1102" y="5029"/>
                  <a:pt x="1218" y="5270"/>
                  <a:pt x="1437" y="5270"/>
                </a:cubicBezTo>
                <a:cubicBezTo>
                  <a:pt x="1446" y="5270"/>
                  <a:pt x="1455" y="5269"/>
                  <a:pt x="1464" y="5268"/>
                </a:cubicBezTo>
                <a:cubicBezTo>
                  <a:pt x="1700" y="5247"/>
                  <a:pt x="1553" y="5032"/>
                  <a:pt x="1553" y="5032"/>
                </a:cubicBezTo>
                <a:lnTo>
                  <a:pt x="1658" y="4912"/>
                </a:lnTo>
                <a:cubicBezTo>
                  <a:pt x="1737" y="4985"/>
                  <a:pt x="1831" y="5059"/>
                  <a:pt x="1931" y="5111"/>
                </a:cubicBezTo>
                <a:lnTo>
                  <a:pt x="1784" y="5410"/>
                </a:lnTo>
                <a:cubicBezTo>
                  <a:pt x="1784" y="5410"/>
                  <a:pt x="1731" y="5375"/>
                  <a:pt x="1654" y="5375"/>
                </a:cubicBezTo>
                <a:cubicBezTo>
                  <a:pt x="1605" y="5375"/>
                  <a:pt x="1546" y="5389"/>
                  <a:pt x="1485" y="5436"/>
                </a:cubicBezTo>
                <a:cubicBezTo>
                  <a:pt x="1344" y="5549"/>
                  <a:pt x="1581" y="5733"/>
                  <a:pt x="1727" y="5733"/>
                </a:cubicBezTo>
                <a:cubicBezTo>
                  <a:pt x="1744" y="5733"/>
                  <a:pt x="1760" y="5730"/>
                  <a:pt x="1774" y="5725"/>
                </a:cubicBezTo>
                <a:cubicBezTo>
                  <a:pt x="1905" y="5672"/>
                  <a:pt x="1810" y="5452"/>
                  <a:pt x="1810" y="5452"/>
                </a:cubicBezTo>
                <a:lnTo>
                  <a:pt x="2015" y="5158"/>
                </a:lnTo>
                <a:cubicBezTo>
                  <a:pt x="2094" y="5195"/>
                  <a:pt x="2172" y="5221"/>
                  <a:pt x="2261" y="5242"/>
                </a:cubicBezTo>
                <a:cubicBezTo>
                  <a:pt x="2387" y="5268"/>
                  <a:pt x="2518" y="5289"/>
                  <a:pt x="2639" y="5295"/>
                </a:cubicBezTo>
                <a:lnTo>
                  <a:pt x="2681" y="5536"/>
                </a:lnTo>
                <a:lnTo>
                  <a:pt x="2665" y="5541"/>
                </a:lnTo>
                <a:cubicBezTo>
                  <a:pt x="2644" y="5552"/>
                  <a:pt x="2351" y="5720"/>
                  <a:pt x="2455" y="5945"/>
                </a:cubicBezTo>
                <a:cubicBezTo>
                  <a:pt x="2509" y="6058"/>
                  <a:pt x="2645" y="6118"/>
                  <a:pt x="2780" y="6118"/>
                </a:cubicBezTo>
                <a:cubicBezTo>
                  <a:pt x="2909" y="6118"/>
                  <a:pt x="3036" y="6063"/>
                  <a:pt x="3090" y="5945"/>
                </a:cubicBezTo>
                <a:cubicBezTo>
                  <a:pt x="3206" y="5699"/>
                  <a:pt x="2754" y="5525"/>
                  <a:pt x="2754" y="5525"/>
                </a:cubicBezTo>
                <a:lnTo>
                  <a:pt x="2770" y="5300"/>
                </a:lnTo>
                <a:cubicBezTo>
                  <a:pt x="3153" y="5300"/>
                  <a:pt x="3510" y="5200"/>
                  <a:pt x="3798" y="4990"/>
                </a:cubicBezTo>
                <a:lnTo>
                  <a:pt x="3861" y="5043"/>
                </a:lnTo>
                <a:lnTo>
                  <a:pt x="3835" y="5132"/>
                </a:lnTo>
                <a:cubicBezTo>
                  <a:pt x="3809" y="5216"/>
                  <a:pt x="3898" y="5478"/>
                  <a:pt x="4166" y="5499"/>
                </a:cubicBezTo>
                <a:cubicBezTo>
                  <a:pt x="4172" y="5500"/>
                  <a:pt x="4179" y="5500"/>
                  <a:pt x="4186" y="5500"/>
                </a:cubicBezTo>
                <a:cubicBezTo>
                  <a:pt x="4443" y="5500"/>
                  <a:pt x="4628" y="5216"/>
                  <a:pt x="4449" y="5011"/>
                </a:cubicBezTo>
                <a:cubicBezTo>
                  <a:pt x="4380" y="4932"/>
                  <a:pt x="4292" y="4908"/>
                  <a:pt x="4211" y="4908"/>
                </a:cubicBezTo>
                <a:cubicBezTo>
                  <a:pt x="4076" y="4908"/>
                  <a:pt x="3956" y="4975"/>
                  <a:pt x="3956" y="4975"/>
                </a:cubicBezTo>
                <a:lnTo>
                  <a:pt x="3898" y="4912"/>
                </a:lnTo>
                <a:cubicBezTo>
                  <a:pt x="4061" y="4770"/>
                  <a:pt x="4197" y="4592"/>
                  <a:pt x="4302" y="4371"/>
                </a:cubicBezTo>
                <a:cubicBezTo>
                  <a:pt x="4428" y="4387"/>
                  <a:pt x="4533" y="4403"/>
                  <a:pt x="4533" y="4403"/>
                </a:cubicBezTo>
                <a:cubicBezTo>
                  <a:pt x="4533" y="4403"/>
                  <a:pt x="4569" y="4586"/>
                  <a:pt x="4659" y="4702"/>
                </a:cubicBezTo>
                <a:cubicBezTo>
                  <a:pt x="4684" y="4738"/>
                  <a:pt x="4723" y="4754"/>
                  <a:pt x="4768" y="4754"/>
                </a:cubicBezTo>
                <a:cubicBezTo>
                  <a:pt x="4873" y="4754"/>
                  <a:pt x="5012" y="4670"/>
                  <a:pt x="5089" y="4571"/>
                </a:cubicBezTo>
                <a:cubicBezTo>
                  <a:pt x="5203" y="4442"/>
                  <a:pt x="5045" y="4111"/>
                  <a:pt x="4828" y="4111"/>
                </a:cubicBezTo>
                <a:cubicBezTo>
                  <a:pt x="4815" y="4111"/>
                  <a:pt x="4803" y="4112"/>
                  <a:pt x="4790" y="4114"/>
                </a:cubicBezTo>
                <a:cubicBezTo>
                  <a:pt x="4559" y="4151"/>
                  <a:pt x="4554" y="4329"/>
                  <a:pt x="4554" y="4329"/>
                </a:cubicBezTo>
                <a:lnTo>
                  <a:pt x="4344" y="4256"/>
                </a:lnTo>
                <a:cubicBezTo>
                  <a:pt x="4375" y="4177"/>
                  <a:pt x="4402" y="4093"/>
                  <a:pt x="4428" y="4004"/>
                </a:cubicBezTo>
                <a:cubicBezTo>
                  <a:pt x="4438" y="3952"/>
                  <a:pt x="4454" y="3899"/>
                  <a:pt x="4459" y="3847"/>
                </a:cubicBezTo>
                <a:lnTo>
                  <a:pt x="4931" y="3805"/>
                </a:lnTo>
                <a:cubicBezTo>
                  <a:pt x="4936" y="3805"/>
                  <a:pt x="5061" y="3937"/>
                  <a:pt x="5166" y="3937"/>
                </a:cubicBezTo>
                <a:cubicBezTo>
                  <a:pt x="5183" y="3937"/>
                  <a:pt x="5199" y="3934"/>
                  <a:pt x="5215" y="3925"/>
                </a:cubicBezTo>
                <a:cubicBezTo>
                  <a:pt x="5324" y="3863"/>
                  <a:pt x="5268" y="3616"/>
                  <a:pt x="5089" y="3616"/>
                </a:cubicBezTo>
                <a:cubicBezTo>
                  <a:pt x="5087" y="3616"/>
                  <a:pt x="5085" y="3616"/>
                  <a:pt x="5084" y="3616"/>
                </a:cubicBezTo>
                <a:cubicBezTo>
                  <a:pt x="4900" y="3621"/>
                  <a:pt x="4931" y="3716"/>
                  <a:pt x="4931" y="3716"/>
                </a:cubicBezTo>
                <a:lnTo>
                  <a:pt x="4475" y="3695"/>
                </a:lnTo>
                <a:cubicBezTo>
                  <a:pt x="4486" y="3516"/>
                  <a:pt x="4480" y="3333"/>
                  <a:pt x="4449" y="3154"/>
                </a:cubicBezTo>
                <a:cubicBezTo>
                  <a:pt x="4743" y="3018"/>
                  <a:pt x="5068" y="2861"/>
                  <a:pt x="5068" y="2861"/>
                </a:cubicBezTo>
                <a:lnTo>
                  <a:pt x="5068" y="2861"/>
                </a:lnTo>
                <a:cubicBezTo>
                  <a:pt x="5068" y="2861"/>
                  <a:pt x="5063" y="2903"/>
                  <a:pt x="5110" y="2971"/>
                </a:cubicBezTo>
                <a:cubicBezTo>
                  <a:pt x="5144" y="3019"/>
                  <a:pt x="5210" y="3083"/>
                  <a:pt x="5306" y="3083"/>
                </a:cubicBezTo>
                <a:cubicBezTo>
                  <a:pt x="5356" y="3083"/>
                  <a:pt x="5415" y="3065"/>
                  <a:pt x="5482" y="3018"/>
                </a:cubicBezTo>
                <a:cubicBezTo>
                  <a:pt x="5648" y="2886"/>
                  <a:pt x="5410" y="2518"/>
                  <a:pt x="5249" y="2518"/>
                </a:cubicBezTo>
                <a:cubicBezTo>
                  <a:pt x="5237" y="2518"/>
                  <a:pt x="5226" y="2521"/>
                  <a:pt x="5215" y="2525"/>
                </a:cubicBezTo>
                <a:cubicBezTo>
                  <a:pt x="5057" y="2593"/>
                  <a:pt x="5057" y="2777"/>
                  <a:pt x="5057" y="2777"/>
                </a:cubicBezTo>
                <a:lnTo>
                  <a:pt x="4375" y="2918"/>
                </a:lnTo>
                <a:cubicBezTo>
                  <a:pt x="4349" y="2829"/>
                  <a:pt x="4318" y="2735"/>
                  <a:pt x="4281" y="2651"/>
                </a:cubicBezTo>
                <a:lnTo>
                  <a:pt x="4402" y="2572"/>
                </a:lnTo>
                <a:cubicBezTo>
                  <a:pt x="4402" y="2572"/>
                  <a:pt x="4404" y="2570"/>
                  <a:pt x="4408" y="2570"/>
                </a:cubicBezTo>
                <a:cubicBezTo>
                  <a:pt x="4413" y="2570"/>
                  <a:pt x="4421" y="2573"/>
                  <a:pt x="4433" y="2588"/>
                </a:cubicBezTo>
                <a:cubicBezTo>
                  <a:pt x="4442" y="2599"/>
                  <a:pt x="4473" y="2606"/>
                  <a:pt x="4511" y="2606"/>
                </a:cubicBezTo>
                <a:cubicBezTo>
                  <a:pt x="4565" y="2606"/>
                  <a:pt x="4634" y="2591"/>
                  <a:pt x="4674" y="2551"/>
                </a:cubicBezTo>
                <a:cubicBezTo>
                  <a:pt x="4741" y="2489"/>
                  <a:pt x="4687" y="2336"/>
                  <a:pt x="4550" y="2336"/>
                </a:cubicBezTo>
                <a:cubicBezTo>
                  <a:pt x="4548" y="2336"/>
                  <a:pt x="4546" y="2336"/>
                  <a:pt x="4543" y="2336"/>
                </a:cubicBezTo>
                <a:cubicBezTo>
                  <a:pt x="4407" y="2336"/>
                  <a:pt x="4412" y="2520"/>
                  <a:pt x="4412" y="2520"/>
                </a:cubicBezTo>
                <a:lnTo>
                  <a:pt x="4244" y="2577"/>
                </a:lnTo>
                <a:cubicBezTo>
                  <a:pt x="4213" y="2514"/>
                  <a:pt x="4176" y="2446"/>
                  <a:pt x="4139" y="2383"/>
                </a:cubicBezTo>
                <a:cubicBezTo>
                  <a:pt x="4344" y="2210"/>
                  <a:pt x="4695" y="1922"/>
                  <a:pt x="4753" y="1916"/>
                </a:cubicBezTo>
                <a:cubicBezTo>
                  <a:pt x="4758" y="1916"/>
                  <a:pt x="4765" y="1915"/>
                  <a:pt x="4772" y="1915"/>
                </a:cubicBezTo>
                <a:cubicBezTo>
                  <a:pt x="4812" y="1915"/>
                  <a:pt x="4879" y="1924"/>
                  <a:pt x="4948" y="1924"/>
                </a:cubicBezTo>
                <a:cubicBezTo>
                  <a:pt x="5052" y="1924"/>
                  <a:pt x="5160" y="1904"/>
                  <a:pt x="5183" y="1801"/>
                </a:cubicBezTo>
                <a:cubicBezTo>
                  <a:pt x="5214" y="1649"/>
                  <a:pt x="5050" y="1497"/>
                  <a:pt x="4891" y="1497"/>
                </a:cubicBezTo>
                <a:cubicBezTo>
                  <a:pt x="4858" y="1497"/>
                  <a:pt x="4826" y="1503"/>
                  <a:pt x="4795" y="1518"/>
                </a:cubicBezTo>
                <a:cubicBezTo>
                  <a:pt x="4617" y="1602"/>
                  <a:pt x="4695" y="1853"/>
                  <a:pt x="4669" y="1869"/>
                </a:cubicBezTo>
                <a:cubicBezTo>
                  <a:pt x="4648" y="1885"/>
                  <a:pt x="4213" y="2121"/>
                  <a:pt x="4019" y="2221"/>
                </a:cubicBezTo>
                <a:cubicBezTo>
                  <a:pt x="3987" y="2173"/>
                  <a:pt x="3951" y="2126"/>
                  <a:pt x="3914" y="2090"/>
                </a:cubicBezTo>
                <a:cubicBezTo>
                  <a:pt x="3951" y="2042"/>
                  <a:pt x="3977" y="2011"/>
                  <a:pt x="3982" y="2000"/>
                </a:cubicBezTo>
                <a:cubicBezTo>
                  <a:pt x="3985" y="1997"/>
                  <a:pt x="3990" y="1996"/>
                  <a:pt x="3995" y="1996"/>
                </a:cubicBezTo>
                <a:cubicBezTo>
                  <a:pt x="4018" y="1996"/>
                  <a:pt x="4057" y="2024"/>
                  <a:pt x="4098" y="2024"/>
                </a:cubicBezTo>
                <a:cubicBezTo>
                  <a:pt x="4119" y="2024"/>
                  <a:pt x="4140" y="2017"/>
                  <a:pt x="4160" y="1995"/>
                </a:cubicBezTo>
                <a:cubicBezTo>
                  <a:pt x="4216" y="1930"/>
                  <a:pt x="4140" y="1750"/>
                  <a:pt x="4031" y="1750"/>
                </a:cubicBezTo>
                <a:cubicBezTo>
                  <a:pt x="4017" y="1750"/>
                  <a:pt x="4002" y="1752"/>
                  <a:pt x="3987" y="1759"/>
                </a:cubicBezTo>
                <a:cubicBezTo>
                  <a:pt x="3856" y="1817"/>
                  <a:pt x="3940" y="1958"/>
                  <a:pt x="3930" y="1974"/>
                </a:cubicBezTo>
                <a:cubicBezTo>
                  <a:pt x="3930" y="1985"/>
                  <a:pt x="3903" y="2011"/>
                  <a:pt x="3872" y="2042"/>
                </a:cubicBezTo>
                <a:cubicBezTo>
                  <a:pt x="3783" y="1958"/>
                  <a:pt x="3699" y="1880"/>
                  <a:pt x="3599" y="1811"/>
                </a:cubicBezTo>
                <a:cubicBezTo>
                  <a:pt x="3688" y="1617"/>
                  <a:pt x="3777" y="1387"/>
                  <a:pt x="3777" y="1387"/>
                </a:cubicBezTo>
                <a:cubicBezTo>
                  <a:pt x="3777" y="1387"/>
                  <a:pt x="3891" y="1477"/>
                  <a:pt x="4060" y="1477"/>
                </a:cubicBezTo>
                <a:cubicBezTo>
                  <a:pt x="4069" y="1477"/>
                  <a:pt x="4078" y="1476"/>
                  <a:pt x="4087" y="1476"/>
                </a:cubicBezTo>
                <a:cubicBezTo>
                  <a:pt x="4276" y="1471"/>
                  <a:pt x="4407" y="1292"/>
                  <a:pt x="4402" y="1056"/>
                </a:cubicBezTo>
                <a:cubicBezTo>
                  <a:pt x="4402" y="872"/>
                  <a:pt x="4210" y="734"/>
                  <a:pt x="4008" y="734"/>
                </a:cubicBezTo>
                <a:cubicBezTo>
                  <a:pt x="3944" y="734"/>
                  <a:pt x="3880" y="748"/>
                  <a:pt x="3819" y="778"/>
                </a:cubicBezTo>
                <a:cubicBezTo>
                  <a:pt x="3568" y="899"/>
                  <a:pt x="3741" y="1318"/>
                  <a:pt x="3741" y="1318"/>
                </a:cubicBezTo>
                <a:cubicBezTo>
                  <a:pt x="3741" y="1318"/>
                  <a:pt x="3725" y="1360"/>
                  <a:pt x="3667" y="1408"/>
                </a:cubicBezTo>
                <a:cubicBezTo>
                  <a:pt x="3646" y="1423"/>
                  <a:pt x="3541" y="1554"/>
                  <a:pt x="3426" y="1712"/>
                </a:cubicBezTo>
                <a:cubicBezTo>
                  <a:pt x="3326" y="1670"/>
                  <a:pt x="3221" y="1628"/>
                  <a:pt x="3116" y="1602"/>
                </a:cubicBezTo>
                <a:lnTo>
                  <a:pt x="3295" y="836"/>
                </a:lnTo>
                <a:lnTo>
                  <a:pt x="3347" y="841"/>
                </a:lnTo>
                <a:cubicBezTo>
                  <a:pt x="3348" y="841"/>
                  <a:pt x="3349" y="841"/>
                  <a:pt x="3351" y="841"/>
                </a:cubicBezTo>
                <a:cubicBezTo>
                  <a:pt x="3414" y="841"/>
                  <a:pt x="3782" y="710"/>
                  <a:pt x="3741" y="427"/>
                </a:cubicBezTo>
                <a:cubicBezTo>
                  <a:pt x="3713" y="260"/>
                  <a:pt x="3577" y="166"/>
                  <a:pt x="3422" y="166"/>
                </a:cubicBezTo>
                <a:cubicBezTo>
                  <a:pt x="3310" y="166"/>
                  <a:pt x="3187" y="216"/>
                  <a:pt x="3090" y="322"/>
                </a:cubicBezTo>
                <a:cubicBezTo>
                  <a:pt x="2859" y="579"/>
                  <a:pt x="3164" y="857"/>
                  <a:pt x="3164" y="857"/>
                </a:cubicBezTo>
                <a:lnTo>
                  <a:pt x="2964" y="1575"/>
                </a:lnTo>
                <a:lnTo>
                  <a:pt x="2959" y="1575"/>
                </a:lnTo>
                <a:cubicBezTo>
                  <a:pt x="2885" y="1568"/>
                  <a:pt x="2808" y="1561"/>
                  <a:pt x="2732" y="1561"/>
                </a:cubicBezTo>
                <a:cubicBezTo>
                  <a:pt x="2701" y="1561"/>
                  <a:pt x="2670" y="1562"/>
                  <a:pt x="2639" y="1565"/>
                </a:cubicBezTo>
                <a:cubicBezTo>
                  <a:pt x="2566" y="1292"/>
                  <a:pt x="2440" y="815"/>
                  <a:pt x="2455" y="794"/>
                </a:cubicBezTo>
                <a:cubicBezTo>
                  <a:pt x="2471" y="768"/>
                  <a:pt x="2728" y="699"/>
                  <a:pt x="2770" y="442"/>
                </a:cubicBezTo>
                <a:cubicBezTo>
                  <a:pt x="2801" y="227"/>
                  <a:pt x="2714" y="1"/>
                  <a:pt x="2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>
            <a:off x="7773373" y="-1116550"/>
            <a:ext cx="2036549" cy="2206022"/>
          </a:xfrm>
          <a:custGeom>
            <a:avLst/>
            <a:gdLst/>
            <a:ahLst/>
            <a:cxnLst/>
            <a:rect l="l" t="t" r="r" b="b"/>
            <a:pathLst>
              <a:path w="5649" h="6119" extrusionOk="0">
                <a:moveTo>
                  <a:pt x="2451" y="1"/>
                </a:moveTo>
                <a:cubicBezTo>
                  <a:pt x="2400" y="1"/>
                  <a:pt x="2342" y="9"/>
                  <a:pt x="2277" y="28"/>
                </a:cubicBezTo>
                <a:cubicBezTo>
                  <a:pt x="1878" y="149"/>
                  <a:pt x="1836" y="453"/>
                  <a:pt x="1920" y="631"/>
                </a:cubicBezTo>
                <a:cubicBezTo>
                  <a:pt x="2010" y="810"/>
                  <a:pt x="2261" y="726"/>
                  <a:pt x="2309" y="846"/>
                </a:cubicBezTo>
                <a:cubicBezTo>
                  <a:pt x="2335" y="925"/>
                  <a:pt x="2393" y="1313"/>
                  <a:pt x="2434" y="1575"/>
                </a:cubicBezTo>
                <a:cubicBezTo>
                  <a:pt x="2324" y="1596"/>
                  <a:pt x="2209" y="1623"/>
                  <a:pt x="2104" y="1659"/>
                </a:cubicBezTo>
                <a:lnTo>
                  <a:pt x="2052" y="1528"/>
                </a:lnTo>
                <a:lnTo>
                  <a:pt x="2052" y="1528"/>
                </a:lnTo>
                <a:cubicBezTo>
                  <a:pt x="2052" y="1528"/>
                  <a:pt x="2052" y="1528"/>
                  <a:pt x="2054" y="1528"/>
                </a:cubicBezTo>
                <a:cubicBezTo>
                  <a:pt x="2067" y="1528"/>
                  <a:pt x="2136" y="1520"/>
                  <a:pt x="2230" y="1355"/>
                </a:cubicBezTo>
                <a:cubicBezTo>
                  <a:pt x="2295" y="1234"/>
                  <a:pt x="2157" y="1154"/>
                  <a:pt x="2009" y="1154"/>
                </a:cubicBezTo>
                <a:cubicBezTo>
                  <a:pt x="1920" y="1154"/>
                  <a:pt x="1827" y="1183"/>
                  <a:pt x="1774" y="1250"/>
                </a:cubicBezTo>
                <a:cubicBezTo>
                  <a:pt x="1632" y="1423"/>
                  <a:pt x="1989" y="1581"/>
                  <a:pt x="1989" y="1581"/>
                </a:cubicBezTo>
                <a:lnTo>
                  <a:pt x="2020" y="1686"/>
                </a:lnTo>
                <a:cubicBezTo>
                  <a:pt x="1947" y="1722"/>
                  <a:pt x="1878" y="1754"/>
                  <a:pt x="1810" y="1791"/>
                </a:cubicBezTo>
                <a:lnTo>
                  <a:pt x="1527" y="1339"/>
                </a:lnTo>
                <a:cubicBezTo>
                  <a:pt x="1527" y="1339"/>
                  <a:pt x="1705" y="1056"/>
                  <a:pt x="1553" y="941"/>
                </a:cubicBezTo>
                <a:cubicBezTo>
                  <a:pt x="1522" y="915"/>
                  <a:pt x="1483" y="904"/>
                  <a:pt x="1441" y="904"/>
                </a:cubicBezTo>
                <a:cubicBezTo>
                  <a:pt x="1281" y="904"/>
                  <a:pt x="1075" y="1064"/>
                  <a:pt x="1092" y="1234"/>
                </a:cubicBezTo>
                <a:cubicBezTo>
                  <a:pt x="1103" y="1395"/>
                  <a:pt x="1302" y="1415"/>
                  <a:pt x="1402" y="1415"/>
                </a:cubicBezTo>
                <a:cubicBezTo>
                  <a:pt x="1436" y="1415"/>
                  <a:pt x="1459" y="1413"/>
                  <a:pt x="1459" y="1413"/>
                </a:cubicBezTo>
                <a:lnTo>
                  <a:pt x="1674" y="1880"/>
                </a:lnTo>
                <a:cubicBezTo>
                  <a:pt x="1590" y="1937"/>
                  <a:pt x="1511" y="2000"/>
                  <a:pt x="1438" y="2079"/>
                </a:cubicBezTo>
                <a:lnTo>
                  <a:pt x="1307" y="1948"/>
                </a:lnTo>
                <a:lnTo>
                  <a:pt x="1307" y="1948"/>
                </a:lnTo>
                <a:cubicBezTo>
                  <a:pt x="1307" y="1948"/>
                  <a:pt x="1309" y="1949"/>
                  <a:pt x="1312" y="1949"/>
                </a:cubicBezTo>
                <a:cubicBezTo>
                  <a:pt x="1324" y="1949"/>
                  <a:pt x="1351" y="1943"/>
                  <a:pt x="1391" y="1895"/>
                </a:cubicBezTo>
                <a:cubicBezTo>
                  <a:pt x="1440" y="1841"/>
                  <a:pt x="1299" y="1657"/>
                  <a:pt x="1138" y="1657"/>
                </a:cubicBezTo>
                <a:cubicBezTo>
                  <a:pt x="1128" y="1657"/>
                  <a:pt x="1118" y="1658"/>
                  <a:pt x="1107" y="1659"/>
                </a:cubicBezTo>
                <a:cubicBezTo>
                  <a:pt x="939" y="1686"/>
                  <a:pt x="908" y="1832"/>
                  <a:pt x="1013" y="1943"/>
                </a:cubicBezTo>
                <a:cubicBezTo>
                  <a:pt x="1054" y="1986"/>
                  <a:pt x="1098" y="1999"/>
                  <a:pt x="1135" y="1999"/>
                </a:cubicBezTo>
                <a:cubicBezTo>
                  <a:pt x="1191" y="1999"/>
                  <a:pt x="1233" y="1969"/>
                  <a:pt x="1233" y="1969"/>
                </a:cubicBezTo>
                <a:lnTo>
                  <a:pt x="1364" y="2158"/>
                </a:lnTo>
                <a:cubicBezTo>
                  <a:pt x="1312" y="2221"/>
                  <a:pt x="1265" y="2284"/>
                  <a:pt x="1223" y="2352"/>
                </a:cubicBezTo>
                <a:lnTo>
                  <a:pt x="934" y="2179"/>
                </a:lnTo>
                <a:cubicBezTo>
                  <a:pt x="934" y="2179"/>
                  <a:pt x="913" y="1885"/>
                  <a:pt x="709" y="1864"/>
                </a:cubicBezTo>
                <a:cubicBezTo>
                  <a:pt x="706" y="1864"/>
                  <a:pt x="703" y="1864"/>
                  <a:pt x="700" y="1864"/>
                </a:cubicBezTo>
                <a:cubicBezTo>
                  <a:pt x="512" y="1864"/>
                  <a:pt x="438" y="2201"/>
                  <a:pt x="551" y="2263"/>
                </a:cubicBezTo>
                <a:cubicBezTo>
                  <a:pt x="583" y="2282"/>
                  <a:pt x="617" y="2289"/>
                  <a:pt x="652" y="2289"/>
                </a:cubicBezTo>
                <a:cubicBezTo>
                  <a:pt x="750" y="2289"/>
                  <a:pt x="845" y="2231"/>
                  <a:pt x="845" y="2231"/>
                </a:cubicBezTo>
                <a:lnTo>
                  <a:pt x="1155" y="2457"/>
                </a:lnTo>
                <a:cubicBezTo>
                  <a:pt x="1081" y="2588"/>
                  <a:pt x="1023" y="2729"/>
                  <a:pt x="992" y="2887"/>
                </a:cubicBezTo>
                <a:lnTo>
                  <a:pt x="709" y="2939"/>
                </a:lnTo>
                <a:cubicBezTo>
                  <a:pt x="709" y="2939"/>
                  <a:pt x="672" y="2724"/>
                  <a:pt x="383" y="2708"/>
                </a:cubicBezTo>
                <a:cubicBezTo>
                  <a:pt x="380" y="2708"/>
                  <a:pt x="377" y="2708"/>
                  <a:pt x="374" y="2708"/>
                </a:cubicBezTo>
                <a:cubicBezTo>
                  <a:pt x="96" y="2708"/>
                  <a:pt x="155" y="3171"/>
                  <a:pt x="357" y="3217"/>
                </a:cubicBezTo>
                <a:cubicBezTo>
                  <a:pt x="373" y="3221"/>
                  <a:pt x="388" y="3222"/>
                  <a:pt x="404" y="3222"/>
                </a:cubicBezTo>
                <a:cubicBezTo>
                  <a:pt x="583" y="3222"/>
                  <a:pt x="735" y="3013"/>
                  <a:pt x="735" y="3013"/>
                </a:cubicBezTo>
                <a:lnTo>
                  <a:pt x="966" y="3018"/>
                </a:lnTo>
                <a:cubicBezTo>
                  <a:pt x="939" y="3165"/>
                  <a:pt x="934" y="3307"/>
                  <a:pt x="934" y="3469"/>
                </a:cubicBezTo>
                <a:lnTo>
                  <a:pt x="541" y="3558"/>
                </a:lnTo>
                <a:cubicBezTo>
                  <a:pt x="541" y="3558"/>
                  <a:pt x="445" y="3437"/>
                  <a:pt x="275" y="3437"/>
                </a:cubicBezTo>
                <a:cubicBezTo>
                  <a:pt x="254" y="3437"/>
                  <a:pt x="233" y="3439"/>
                  <a:pt x="210" y="3443"/>
                </a:cubicBezTo>
                <a:cubicBezTo>
                  <a:pt x="0" y="3485"/>
                  <a:pt x="6" y="3857"/>
                  <a:pt x="237" y="3910"/>
                </a:cubicBezTo>
                <a:cubicBezTo>
                  <a:pt x="255" y="3914"/>
                  <a:pt x="271" y="3916"/>
                  <a:pt x="287" y="3916"/>
                </a:cubicBezTo>
                <a:cubicBezTo>
                  <a:pt x="467" y="3916"/>
                  <a:pt x="467" y="3653"/>
                  <a:pt x="467" y="3653"/>
                </a:cubicBezTo>
                <a:lnTo>
                  <a:pt x="950" y="3585"/>
                </a:lnTo>
                <a:lnTo>
                  <a:pt x="950" y="3590"/>
                </a:lnTo>
                <a:cubicBezTo>
                  <a:pt x="950" y="3590"/>
                  <a:pt x="987" y="3768"/>
                  <a:pt x="1076" y="4009"/>
                </a:cubicBezTo>
                <a:lnTo>
                  <a:pt x="829" y="4146"/>
                </a:lnTo>
                <a:cubicBezTo>
                  <a:pt x="829" y="4146"/>
                  <a:pt x="779" y="4053"/>
                  <a:pt x="643" y="4053"/>
                </a:cubicBezTo>
                <a:cubicBezTo>
                  <a:pt x="620" y="4053"/>
                  <a:pt x="595" y="4056"/>
                  <a:pt x="567" y="4062"/>
                </a:cubicBezTo>
                <a:cubicBezTo>
                  <a:pt x="368" y="4099"/>
                  <a:pt x="315" y="4403"/>
                  <a:pt x="567" y="4529"/>
                </a:cubicBezTo>
                <a:cubicBezTo>
                  <a:pt x="599" y="4544"/>
                  <a:pt x="628" y="4551"/>
                  <a:pt x="654" y="4551"/>
                </a:cubicBezTo>
                <a:cubicBezTo>
                  <a:pt x="826" y="4551"/>
                  <a:pt x="866" y="4245"/>
                  <a:pt x="866" y="4245"/>
                </a:cubicBezTo>
                <a:lnTo>
                  <a:pt x="1134" y="4146"/>
                </a:lnTo>
                <a:cubicBezTo>
                  <a:pt x="1149" y="4177"/>
                  <a:pt x="1160" y="4214"/>
                  <a:pt x="1181" y="4245"/>
                </a:cubicBezTo>
                <a:cubicBezTo>
                  <a:pt x="1149" y="4251"/>
                  <a:pt x="1118" y="4272"/>
                  <a:pt x="1081" y="4298"/>
                </a:cubicBezTo>
                <a:cubicBezTo>
                  <a:pt x="908" y="4434"/>
                  <a:pt x="950" y="4770"/>
                  <a:pt x="1223" y="4781"/>
                </a:cubicBezTo>
                <a:cubicBezTo>
                  <a:pt x="1233" y="4782"/>
                  <a:pt x="1243" y="4782"/>
                  <a:pt x="1252" y="4782"/>
                </a:cubicBezTo>
                <a:cubicBezTo>
                  <a:pt x="1345" y="4782"/>
                  <a:pt x="1400" y="4737"/>
                  <a:pt x="1443" y="4676"/>
                </a:cubicBezTo>
                <a:cubicBezTo>
                  <a:pt x="1490" y="4744"/>
                  <a:pt x="1543" y="4802"/>
                  <a:pt x="1600" y="4859"/>
                </a:cubicBezTo>
                <a:lnTo>
                  <a:pt x="1501" y="5006"/>
                </a:lnTo>
                <a:cubicBezTo>
                  <a:pt x="1501" y="5006"/>
                  <a:pt x="1418" y="4935"/>
                  <a:pt x="1320" y="4935"/>
                </a:cubicBezTo>
                <a:cubicBezTo>
                  <a:pt x="1290" y="4935"/>
                  <a:pt x="1259" y="4942"/>
                  <a:pt x="1228" y="4959"/>
                </a:cubicBezTo>
                <a:cubicBezTo>
                  <a:pt x="1102" y="5029"/>
                  <a:pt x="1218" y="5270"/>
                  <a:pt x="1437" y="5270"/>
                </a:cubicBezTo>
                <a:cubicBezTo>
                  <a:pt x="1446" y="5270"/>
                  <a:pt x="1455" y="5269"/>
                  <a:pt x="1464" y="5268"/>
                </a:cubicBezTo>
                <a:cubicBezTo>
                  <a:pt x="1700" y="5247"/>
                  <a:pt x="1553" y="5032"/>
                  <a:pt x="1553" y="5032"/>
                </a:cubicBezTo>
                <a:lnTo>
                  <a:pt x="1658" y="4912"/>
                </a:lnTo>
                <a:cubicBezTo>
                  <a:pt x="1737" y="4985"/>
                  <a:pt x="1831" y="5059"/>
                  <a:pt x="1931" y="5111"/>
                </a:cubicBezTo>
                <a:lnTo>
                  <a:pt x="1784" y="5410"/>
                </a:lnTo>
                <a:cubicBezTo>
                  <a:pt x="1784" y="5410"/>
                  <a:pt x="1731" y="5375"/>
                  <a:pt x="1654" y="5375"/>
                </a:cubicBezTo>
                <a:cubicBezTo>
                  <a:pt x="1605" y="5375"/>
                  <a:pt x="1546" y="5389"/>
                  <a:pt x="1485" y="5436"/>
                </a:cubicBezTo>
                <a:cubicBezTo>
                  <a:pt x="1344" y="5549"/>
                  <a:pt x="1581" y="5733"/>
                  <a:pt x="1727" y="5733"/>
                </a:cubicBezTo>
                <a:cubicBezTo>
                  <a:pt x="1744" y="5733"/>
                  <a:pt x="1760" y="5730"/>
                  <a:pt x="1774" y="5725"/>
                </a:cubicBezTo>
                <a:cubicBezTo>
                  <a:pt x="1905" y="5672"/>
                  <a:pt x="1810" y="5452"/>
                  <a:pt x="1810" y="5452"/>
                </a:cubicBezTo>
                <a:lnTo>
                  <a:pt x="2015" y="5158"/>
                </a:lnTo>
                <a:cubicBezTo>
                  <a:pt x="2094" y="5195"/>
                  <a:pt x="2172" y="5221"/>
                  <a:pt x="2261" y="5242"/>
                </a:cubicBezTo>
                <a:cubicBezTo>
                  <a:pt x="2387" y="5268"/>
                  <a:pt x="2518" y="5289"/>
                  <a:pt x="2639" y="5295"/>
                </a:cubicBezTo>
                <a:lnTo>
                  <a:pt x="2681" y="5536"/>
                </a:lnTo>
                <a:lnTo>
                  <a:pt x="2665" y="5541"/>
                </a:lnTo>
                <a:cubicBezTo>
                  <a:pt x="2644" y="5552"/>
                  <a:pt x="2351" y="5720"/>
                  <a:pt x="2455" y="5945"/>
                </a:cubicBezTo>
                <a:cubicBezTo>
                  <a:pt x="2509" y="6058"/>
                  <a:pt x="2645" y="6118"/>
                  <a:pt x="2780" y="6118"/>
                </a:cubicBezTo>
                <a:cubicBezTo>
                  <a:pt x="2909" y="6118"/>
                  <a:pt x="3036" y="6063"/>
                  <a:pt x="3090" y="5945"/>
                </a:cubicBezTo>
                <a:cubicBezTo>
                  <a:pt x="3206" y="5699"/>
                  <a:pt x="2754" y="5525"/>
                  <a:pt x="2754" y="5525"/>
                </a:cubicBezTo>
                <a:lnTo>
                  <a:pt x="2770" y="5300"/>
                </a:lnTo>
                <a:cubicBezTo>
                  <a:pt x="3153" y="5300"/>
                  <a:pt x="3510" y="5200"/>
                  <a:pt x="3798" y="4990"/>
                </a:cubicBezTo>
                <a:lnTo>
                  <a:pt x="3861" y="5043"/>
                </a:lnTo>
                <a:lnTo>
                  <a:pt x="3835" y="5132"/>
                </a:lnTo>
                <a:cubicBezTo>
                  <a:pt x="3809" y="5216"/>
                  <a:pt x="3898" y="5478"/>
                  <a:pt x="4166" y="5499"/>
                </a:cubicBezTo>
                <a:cubicBezTo>
                  <a:pt x="4172" y="5500"/>
                  <a:pt x="4179" y="5500"/>
                  <a:pt x="4186" y="5500"/>
                </a:cubicBezTo>
                <a:cubicBezTo>
                  <a:pt x="4443" y="5500"/>
                  <a:pt x="4628" y="5216"/>
                  <a:pt x="4449" y="5011"/>
                </a:cubicBezTo>
                <a:cubicBezTo>
                  <a:pt x="4380" y="4932"/>
                  <a:pt x="4292" y="4908"/>
                  <a:pt x="4211" y="4908"/>
                </a:cubicBezTo>
                <a:cubicBezTo>
                  <a:pt x="4076" y="4908"/>
                  <a:pt x="3956" y="4975"/>
                  <a:pt x="3956" y="4975"/>
                </a:cubicBezTo>
                <a:lnTo>
                  <a:pt x="3898" y="4912"/>
                </a:lnTo>
                <a:cubicBezTo>
                  <a:pt x="4061" y="4770"/>
                  <a:pt x="4197" y="4592"/>
                  <a:pt x="4302" y="4371"/>
                </a:cubicBezTo>
                <a:cubicBezTo>
                  <a:pt x="4428" y="4387"/>
                  <a:pt x="4533" y="4403"/>
                  <a:pt x="4533" y="4403"/>
                </a:cubicBezTo>
                <a:cubicBezTo>
                  <a:pt x="4533" y="4403"/>
                  <a:pt x="4569" y="4586"/>
                  <a:pt x="4659" y="4702"/>
                </a:cubicBezTo>
                <a:cubicBezTo>
                  <a:pt x="4684" y="4738"/>
                  <a:pt x="4723" y="4754"/>
                  <a:pt x="4768" y="4754"/>
                </a:cubicBezTo>
                <a:cubicBezTo>
                  <a:pt x="4873" y="4754"/>
                  <a:pt x="5012" y="4670"/>
                  <a:pt x="5089" y="4571"/>
                </a:cubicBezTo>
                <a:cubicBezTo>
                  <a:pt x="5203" y="4442"/>
                  <a:pt x="5045" y="4111"/>
                  <a:pt x="4828" y="4111"/>
                </a:cubicBezTo>
                <a:cubicBezTo>
                  <a:pt x="4815" y="4111"/>
                  <a:pt x="4803" y="4112"/>
                  <a:pt x="4790" y="4114"/>
                </a:cubicBezTo>
                <a:cubicBezTo>
                  <a:pt x="4559" y="4151"/>
                  <a:pt x="4554" y="4329"/>
                  <a:pt x="4554" y="4329"/>
                </a:cubicBezTo>
                <a:lnTo>
                  <a:pt x="4344" y="4256"/>
                </a:lnTo>
                <a:cubicBezTo>
                  <a:pt x="4375" y="4177"/>
                  <a:pt x="4402" y="4093"/>
                  <a:pt x="4428" y="4004"/>
                </a:cubicBezTo>
                <a:cubicBezTo>
                  <a:pt x="4438" y="3952"/>
                  <a:pt x="4454" y="3899"/>
                  <a:pt x="4459" y="3847"/>
                </a:cubicBezTo>
                <a:lnTo>
                  <a:pt x="4931" y="3805"/>
                </a:lnTo>
                <a:cubicBezTo>
                  <a:pt x="4936" y="3805"/>
                  <a:pt x="5061" y="3937"/>
                  <a:pt x="5166" y="3937"/>
                </a:cubicBezTo>
                <a:cubicBezTo>
                  <a:pt x="5183" y="3937"/>
                  <a:pt x="5199" y="3934"/>
                  <a:pt x="5215" y="3925"/>
                </a:cubicBezTo>
                <a:cubicBezTo>
                  <a:pt x="5324" y="3863"/>
                  <a:pt x="5268" y="3616"/>
                  <a:pt x="5089" y="3616"/>
                </a:cubicBezTo>
                <a:cubicBezTo>
                  <a:pt x="5087" y="3616"/>
                  <a:pt x="5085" y="3616"/>
                  <a:pt x="5084" y="3616"/>
                </a:cubicBezTo>
                <a:cubicBezTo>
                  <a:pt x="4900" y="3621"/>
                  <a:pt x="4931" y="3716"/>
                  <a:pt x="4931" y="3716"/>
                </a:cubicBezTo>
                <a:lnTo>
                  <a:pt x="4475" y="3695"/>
                </a:lnTo>
                <a:cubicBezTo>
                  <a:pt x="4486" y="3516"/>
                  <a:pt x="4480" y="3333"/>
                  <a:pt x="4449" y="3154"/>
                </a:cubicBezTo>
                <a:cubicBezTo>
                  <a:pt x="4743" y="3018"/>
                  <a:pt x="5068" y="2861"/>
                  <a:pt x="5068" y="2861"/>
                </a:cubicBezTo>
                <a:lnTo>
                  <a:pt x="5068" y="2861"/>
                </a:lnTo>
                <a:cubicBezTo>
                  <a:pt x="5068" y="2861"/>
                  <a:pt x="5063" y="2903"/>
                  <a:pt x="5110" y="2971"/>
                </a:cubicBezTo>
                <a:cubicBezTo>
                  <a:pt x="5144" y="3019"/>
                  <a:pt x="5210" y="3083"/>
                  <a:pt x="5306" y="3083"/>
                </a:cubicBezTo>
                <a:cubicBezTo>
                  <a:pt x="5356" y="3083"/>
                  <a:pt x="5415" y="3065"/>
                  <a:pt x="5482" y="3018"/>
                </a:cubicBezTo>
                <a:cubicBezTo>
                  <a:pt x="5648" y="2886"/>
                  <a:pt x="5410" y="2518"/>
                  <a:pt x="5249" y="2518"/>
                </a:cubicBezTo>
                <a:cubicBezTo>
                  <a:pt x="5237" y="2518"/>
                  <a:pt x="5226" y="2521"/>
                  <a:pt x="5215" y="2525"/>
                </a:cubicBezTo>
                <a:cubicBezTo>
                  <a:pt x="5057" y="2593"/>
                  <a:pt x="5057" y="2777"/>
                  <a:pt x="5057" y="2777"/>
                </a:cubicBezTo>
                <a:lnTo>
                  <a:pt x="4375" y="2918"/>
                </a:lnTo>
                <a:cubicBezTo>
                  <a:pt x="4349" y="2829"/>
                  <a:pt x="4318" y="2735"/>
                  <a:pt x="4281" y="2651"/>
                </a:cubicBezTo>
                <a:lnTo>
                  <a:pt x="4402" y="2572"/>
                </a:lnTo>
                <a:cubicBezTo>
                  <a:pt x="4402" y="2572"/>
                  <a:pt x="4404" y="2570"/>
                  <a:pt x="4408" y="2570"/>
                </a:cubicBezTo>
                <a:cubicBezTo>
                  <a:pt x="4413" y="2570"/>
                  <a:pt x="4421" y="2573"/>
                  <a:pt x="4433" y="2588"/>
                </a:cubicBezTo>
                <a:cubicBezTo>
                  <a:pt x="4442" y="2599"/>
                  <a:pt x="4473" y="2606"/>
                  <a:pt x="4511" y="2606"/>
                </a:cubicBezTo>
                <a:cubicBezTo>
                  <a:pt x="4565" y="2606"/>
                  <a:pt x="4634" y="2591"/>
                  <a:pt x="4674" y="2551"/>
                </a:cubicBezTo>
                <a:cubicBezTo>
                  <a:pt x="4741" y="2489"/>
                  <a:pt x="4687" y="2336"/>
                  <a:pt x="4550" y="2336"/>
                </a:cubicBezTo>
                <a:cubicBezTo>
                  <a:pt x="4548" y="2336"/>
                  <a:pt x="4546" y="2336"/>
                  <a:pt x="4543" y="2336"/>
                </a:cubicBezTo>
                <a:cubicBezTo>
                  <a:pt x="4407" y="2336"/>
                  <a:pt x="4412" y="2520"/>
                  <a:pt x="4412" y="2520"/>
                </a:cubicBezTo>
                <a:lnTo>
                  <a:pt x="4244" y="2577"/>
                </a:lnTo>
                <a:cubicBezTo>
                  <a:pt x="4213" y="2514"/>
                  <a:pt x="4176" y="2446"/>
                  <a:pt x="4139" y="2383"/>
                </a:cubicBezTo>
                <a:cubicBezTo>
                  <a:pt x="4344" y="2210"/>
                  <a:pt x="4695" y="1922"/>
                  <a:pt x="4753" y="1916"/>
                </a:cubicBezTo>
                <a:cubicBezTo>
                  <a:pt x="4758" y="1916"/>
                  <a:pt x="4765" y="1915"/>
                  <a:pt x="4772" y="1915"/>
                </a:cubicBezTo>
                <a:cubicBezTo>
                  <a:pt x="4812" y="1915"/>
                  <a:pt x="4879" y="1924"/>
                  <a:pt x="4948" y="1924"/>
                </a:cubicBezTo>
                <a:cubicBezTo>
                  <a:pt x="5052" y="1924"/>
                  <a:pt x="5160" y="1904"/>
                  <a:pt x="5183" y="1801"/>
                </a:cubicBezTo>
                <a:cubicBezTo>
                  <a:pt x="5214" y="1649"/>
                  <a:pt x="5050" y="1497"/>
                  <a:pt x="4891" y="1497"/>
                </a:cubicBezTo>
                <a:cubicBezTo>
                  <a:pt x="4858" y="1497"/>
                  <a:pt x="4826" y="1503"/>
                  <a:pt x="4795" y="1518"/>
                </a:cubicBezTo>
                <a:cubicBezTo>
                  <a:pt x="4617" y="1602"/>
                  <a:pt x="4695" y="1853"/>
                  <a:pt x="4669" y="1869"/>
                </a:cubicBezTo>
                <a:cubicBezTo>
                  <a:pt x="4648" y="1885"/>
                  <a:pt x="4213" y="2121"/>
                  <a:pt x="4019" y="2221"/>
                </a:cubicBezTo>
                <a:cubicBezTo>
                  <a:pt x="3987" y="2173"/>
                  <a:pt x="3951" y="2126"/>
                  <a:pt x="3914" y="2090"/>
                </a:cubicBezTo>
                <a:cubicBezTo>
                  <a:pt x="3951" y="2042"/>
                  <a:pt x="3977" y="2011"/>
                  <a:pt x="3982" y="2000"/>
                </a:cubicBezTo>
                <a:cubicBezTo>
                  <a:pt x="3985" y="1997"/>
                  <a:pt x="3990" y="1996"/>
                  <a:pt x="3995" y="1996"/>
                </a:cubicBezTo>
                <a:cubicBezTo>
                  <a:pt x="4018" y="1996"/>
                  <a:pt x="4057" y="2024"/>
                  <a:pt x="4098" y="2024"/>
                </a:cubicBezTo>
                <a:cubicBezTo>
                  <a:pt x="4119" y="2024"/>
                  <a:pt x="4140" y="2017"/>
                  <a:pt x="4160" y="1995"/>
                </a:cubicBezTo>
                <a:cubicBezTo>
                  <a:pt x="4216" y="1930"/>
                  <a:pt x="4140" y="1750"/>
                  <a:pt x="4031" y="1750"/>
                </a:cubicBezTo>
                <a:cubicBezTo>
                  <a:pt x="4017" y="1750"/>
                  <a:pt x="4002" y="1752"/>
                  <a:pt x="3987" y="1759"/>
                </a:cubicBezTo>
                <a:cubicBezTo>
                  <a:pt x="3856" y="1817"/>
                  <a:pt x="3940" y="1958"/>
                  <a:pt x="3930" y="1974"/>
                </a:cubicBezTo>
                <a:cubicBezTo>
                  <a:pt x="3930" y="1985"/>
                  <a:pt x="3903" y="2011"/>
                  <a:pt x="3872" y="2042"/>
                </a:cubicBezTo>
                <a:cubicBezTo>
                  <a:pt x="3783" y="1958"/>
                  <a:pt x="3699" y="1880"/>
                  <a:pt x="3599" y="1811"/>
                </a:cubicBezTo>
                <a:cubicBezTo>
                  <a:pt x="3688" y="1617"/>
                  <a:pt x="3777" y="1387"/>
                  <a:pt x="3777" y="1387"/>
                </a:cubicBezTo>
                <a:cubicBezTo>
                  <a:pt x="3777" y="1387"/>
                  <a:pt x="3891" y="1477"/>
                  <a:pt x="4060" y="1477"/>
                </a:cubicBezTo>
                <a:cubicBezTo>
                  <a:pt x="4069" y="1477"/>
                  <a:pt x="4078" y="1476"/>
                  <a:pt x="4087" y="1476"/>
                </a:cubicBezTo>
                <a:cubicBezTo>
                  <a:pt x="4276" y="1471"/>
                  <a:pt x="4407" y="1292"/>
                  <a:pt x="4402" y="1056"/>
                </a:cubicBezTo>
                <a:cubicBezTo>
                  <a:pt x="4402" y="872"/>
                  <a:pt x="4210" y="734"/>
                  <a:pt x="4008" y="734"/>
                </a:cubicBezTo>
                <a:cubicBezTo>
                  <a:pt x="3944" y="734"/>
                  <a:pt x="3880" y="748"/>
                  <a:pt x="3819" y="778"/>
                </a:cubicBezTo>
                <a:cubicBezTo>
                  <a:pt x="3568" y="899"/>
                  <a:pt x="3741" y="1318"/>
                  <a:pt x="3741" y="1318"/>
                </a:cubicBezTo>
                <a:cubicBezTo>
                  <a:pt x="3741" y="1318"/>
                  <a:pt x="3725" y="1360"/>
                  <a:pt x="3667" y="1408"/>
                </a:cubicBezTo>
                <a:cubicBezTo>
                  <a:pt x="3646" y="1423"/>
                  <a:pt x="3541" y="1554"/>
                  <a:pt x="3426" y="1712"/>
                </a:cubicBezTo>
                <a:cubicBezTo>
                  <a:pt x="3326" y="1670"/>
                  <a:pt x="3221" y="1628"/>
                  <a:pt x="3116" y="1602"/>
                </a:cubicBezTo>
                <a:lnTo>
                  <a:pt x="3295" y="836"/>
                </a:lnTo>
                <a:lnTo>
                  <a:pt x="3347" y="841"/>
                </a:lnTo>
                <a:cubicBezTo>
                  <a:pt x="3348" y="841"/>
                  <a:pt x="3349" y="841"/>
                  <a:pt x="3351" y="841"/>
                </a:cubicBezTo>
                <a:cubicBezTo>
                  <a:pt x="3414" y="841"/>
                  <a:pt x="3782" y="710"/>
                  <a:pt x="3741" y="427"/>
                </a:cubicBezTo>
                <a:cubicBezTo>
                  <a:pt x="3713" y="260"/>
                  <a:pt x="3577" y="166"/>
                  <a:pt x="3422" y="166"/>
                </a:cubicBezTo>
                <a:cubicBezTo>
                  <a:pt x="3310" y="166"/>
                  <a:pt x="3187" y="216"/>
                  <a:pt x="3090" y="322"/>
                </a:cubicBezTo>
                <a:cubicBezTo>
                  <a:pt x="2859" y="579"/>
                  <a:pt x="3164" y="857"/>
                  <a:pt x="3164" y="857"/>
                </a:cubicBezTo>
                <a:lnTo>
                  <a:pt x="2964" y="1575"/>
                </a:lnTo>
                <a:lnTo>
                  <a:pt x="2959" y="1575"/>
                </a:lnTo>
                <a:cubicBezTo>
                  <a:pt x="2885" y="1568"/>
                  <a:pt x="2808" y="1561"/>
                  <a:pt x="2732" y="1561"/>
                </a:cubicBezTo>
                <a:cubicBezTo>
                  <a:pt x="2701" y="1561"/>
                  <a:pt x="2670" y="1562"/>
                  <a:pt x="2639" y="1565"/>
                </a:cubicBezTo>
                <a:cubicBezTo>
                  <a:pt x="2566" y="1292"/>
                  <a:pt x="2440" y="815"/>
                  <a:pt x="2455" y="794"/>
                </a:cubicBezTo>
                <a:cubicBezTo>
                  <a:pt x="2471" y="768"/>
                  <a:pt x="2728" y="699"/>
                  <a:pt x="2770" y="442"/>
                </a:cubicBezTo>
                <a:cubicBezTo>
                  <a:pt x="2801" y="227"/>
                  <a:pt x="2714" y="1"/>
                  <a:pt x="24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599">
        <p159:morph option="byObject"/>
      </p:transition>
    </mc:Choice>
    <mc:Fallback xmlns="">
      <p:transition spd="slow" advTm="2659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/>
          <p:nvPr/>
        </p:nvSpPr>
        <p:spPr>
          <a:xfrm>
            <a:off x="8668275" y="161425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7"/>
          <p:cNvSpPr/>
          <p:nvPr/>
        </p:nvSpPr>
        <p:spPr>
          <a:xfrm>
            <a:off x="-373048" y="3300650"/>
            <a:ext cx="1143520" cy="124156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7"/>
          <p:cNvSpPr/>
          <p:nvPr/>
        </p:nvSpPr>
        <p:spPr>
          <a:xfrm>
            <a:off x="6676250" y="312277"/>
            <a:ext cx="571939" cy="620961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7"/>
          <p:cNvSpPr/>
          <p:nvPr/>
        </p:nvSpPr>
        <p:spPr>
          <a:xfrm flipH="1">
            <a:off x="5112050" y="570042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7"/>
          <p:cNvSpPr/>
          <p:nvPr/>
        </p:nvSpPr>
        <p:spPr>
          <a:xfrm rot="-1049574">
            <a:off x="3979847" y="719027"/>
            <a:ext cx="1097568" cy="691480"/>
          </a:xfrm>
          <a:custGeom>
            <a:avLst/>
            <a:gdLst/>
            <a:ahLst/>
            <a:cxnLst/>
            <a:rect l="l" t="t" r="r" b="b"/>
            <a:pathLst>
              <a:path w="14841" h="9350" extrusionOk="0">
                <a:moveTo>
                  <a:pt x="5851" y="5308"/>
                </a:moveTo>
                <a:cubicBezTo>
                  <a:pt x="6670" y="5308"/>
                  <a:pt x="7366" y="5497"/>
                  <a:pt x="7748" y="6008"/>
                </a:cubicBezTo>
                <a:cubicBezTo>
                  <a:pt x="8586" y="7132"/>
                  <a:pt x="8034" y="8001"/>
                  <a:pt x="7758" y="8318"/>
                </a:cubicBezTo>
                <a:cubicBezTo>
                  <a:pt x="7368" y="8764"/>
                  <a:pt x="6723" y="9087"/>
                  <a:pt x="6072" y="9087"/>
                </a:cubicBezTo>
                <a:cubicBezTo>
                  <a:pt x="5783" y="9087"/>
                  <a:pt x="5493" y="9024"/>
                  <a:pt x="5223" y="8880"/>
                </a:cubicBezTo>
                <a:cubicBezTo>
                  <a:pt x="4774" y="8634"/>
                  <a:pt x="4651" y="7745"/>
                  <a:pt x="4886" y="6498"/>
                </a:cubicBezTo>
                <a:cubicBezTo>
                  <a:pt x="4958" y="6130"/>
                  <a:pt x="5060" y="5742"/>
                  <a:pt x="5193" y="5343"/>
                </a:cubicBezTo>
                <a:cubicBezTo>
                  <a:pt x="5418" y="5320"/>
                  <a:pt x="5639" y="5308"/>
                  <a:pt x="5851" y="5308"/>
                </a:cubicBezTo>
                <a:close/>
                <a:moveTo>
                  <a:pt x="10196" y="1"/>
                </a:moveTo>
                <a:cubicBezTo>
                  <a:pt x="9928" y="1"/>
                  <a:pt x="9650" y="16"/>
                  <a:pt x="9363" y="49"/>
                </a:cubicBezTo>
                <a:cubicBezTo>
                  <a:pt x="7431" y="274"/>
                  <a:pt x="5775" y="2809"/>
                  <a:pt x="4998" y="5098"/>
                </a:cubicBezTo>
                <a:cubicBezTo>
                  <a:pt x="2760" y="5354"/>
                  <a:pt x="164" y="6498"/>
                  <a:pt x="1" y="6580"/>
                </a:cubicBezTo>
                <a:lnTo>
                  <a:pt x="103" y="6805"/>
                </a:lnTo>
                <a:cubicBezTo>
                  <a:pt x="144" y="6795"/>
                  <a:pt x="2709" y="5650"/>
                  <a:pt x="4917" y="5374"/>
                </a:cubicBezTo>
                <a:lnTo>
                  <a:pt x="4917" y="5374"/>
                </a:lnTo>
                <a:cubicBezTo>
                  <a:pt x="4794" y="5742"/>
                  <a:pt x="4702" y="6110"/>
                  <a:pt x="4641" y="6457"/>
                </a:cubicBezTo>
                <a:cubicBezTo>
                  <a:pt x="4375" y="7837"/>
                  <a:pt x="4539" y="8808"/>
                  <a:pt x="5101" y="9105"/>
                </a:cubicBezTo>
                <a:cubicBezTo>
                  <a:pt x="5407" y="9268"/>
                  <a:pt x="5745" y="9350"/>
                  <a:pt x="6092" y="9350"/>
                </a:cubicBezTo>
                <a:cubicBezTo>
                  <a:pt x="6777" y="9350"/>
                  <a:pt x="7472" y="9043"/>
                  <a:pt x="7952" y="8481"/>
                </a:cubicBezTo>
                <a:cubicBezTo>
                  <a:pt x="8617" y="7715"/>
                  <a:pt x="8606" y="6733"/>
                  <a:pt x="7952" y="5854"/>
                </a:cubicBezTo>
                <a:cubicBezTo>
                  <a:pt x="7515" y="5271"/>
                  <a:pt x="6732" y="5055"/>
                  <a:pt x="5820" y="5055"/>
                </a:cubicBezTo>
                <a:cubicBezTo>
                  <a:pt x="5646" y="5055"/>
                  <a:pt x="5467" y="5063"/>
                  <a:pt x="5285" y="5078"/>
                </a:cubicBezTo>
                <a:cubicBezTo>
                  <a:pt x="6041" y="2891"/>
                  <a:pt x="7594" y="509"/>
                  <a:pt x="9393" y="305"/>
                </a:cubicBezTo>
                <a:cubicBezTo>
                  <a:pt x="9668" y="273"/>
                  <a:pt x="9934" y="259"/>
                  <a:pt x="10190" y="259"/>
                </a:cubicBezTo>
                <a:cubicBezTo>
                  <a:pt x="12943" y="259"/>
                  <a:pt x="14638" y="1911"/>
                  <a:pt x="14657" y="1930"/>
                </a:cubicBezTo>
                <a:lnTo>
                  <a:pt x="14841" y="1746"/>
                </a:lnTo>
                <a:cubicBezTo>
                  <a:pt x="14813" y="1727"/>
                  <a:pt x="13051" y="1"/>
                  <a:pt x="101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759B96-27CD-CC02-3A15-E499C8A2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98466-36E6-312F-013B-1641E5878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" t="8278" r="25251" b="52462"/>
          <a:stretch/>
        </p:blipFill>
        <p:spPr>
          <a:xfrm>
            <a:off x="1458715" y="1638649"/>
            <a:ext cx="6576060" cy="201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Check what is start date and end date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2297538" y="308849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9" t="13791" r="45095" b="39439"/>
          <a:stretch/>
        </p:blipFill>
        <p:spPr>
          <a:xfrm>
            <a:off x="1527931" y="1458478"/>
            <a:ext cx="6298013" cy="29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97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Number of month present in dataset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2297538" y="308849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" t="11900" r="41497" b="39601"/>
          <a:stretch/>
        </p:blipFill>
        <p:spPr>
          <a:xfrm>
            <a:off x="1291096" y="1373803"/>
            <a:ext cx="6324973" cy="29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7078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monthly average for confirmed, deaths, recovered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83" r="43981" b="5289"/>
          <a:stretch/>
        </p:blipFill>
        <p:spPr>
          <a:xfrm>
            <a:off x="2205496" y="1234767"/>
            <a:ext cx="4516739" cy="36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7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most frequent value for confirmed, deaths, recovered each month 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14852" r="30240" b="4406"/>
          <a:stretch/>
        </p:blipFill>
        <p:spPr>
          <a:xfrm>
            <a:off x="2039919" y="1378649"/>
            <a:ext cx="4866874" cy="317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2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minimum values for confirmed, deaths, recovered per year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" t="11713" r="51780" b="30511"/>
          <a:stretch/>
        </p:blipFill>
        <p:spPr>
          <a:xfrm>
            <a:off x="2103714" y="1240579"/>
            <a:ext cx="4715300" cy="32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453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maximum values of confirmed, deaths, recovered per year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0" t="11913" r="48311" b="26075"/>
          <a:stretch/>
        </p:blipFill>
        <p:spPr>
          <a:xfrm>
            <a:off x="2011128" y="1212720"/>
            <a:ext cx="4875050" cy="32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The total number of case of confirmed, deaths, recovered each month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12" r="55918" b="5078"/>
          <a:stretch/>
        </p:blipFill>
        <p:spPr>
          <a:xfrm>
            <a:off x="2176858" y="1211009"/>
            <a:ext cx="4572644" cy="3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00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Check how corona virus spread out with respect to confirmed case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34" r="4606"/>
          <a:stretch/>
        </p:blipFill>
        <p:spPr>
          <a:xfrm>
            <a:off x="1853478" y="1261809"/>
            <a:ext cx="5253236" cy="37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Check how corona virus spread out with respect to death case per month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43" t="11937" r="49270" b="3788"/>
          <a:stretch/>
        </p:blipFill>
        <p:spPr>
          <a:xfrm>
            <a:off x="2350416" y="1242487"/>
            <a:ext cx="4273956" cy="38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/>
          <p:nvPr/>
        </p:nvSpPr>
        <p:spPr>
          <a:xfrm>
            <a:off x="3997525" y="1449649"/>
            <a:ext cx="492147" cy="53433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3997525" y="331358"/>
            <a:ext cx="10925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</a:t>
            </a:r>
            <a:endParaRPr dirty="0"/>
          </a:p>
        </p:txBody>
      </p:sp>
      <p:cxnSp>
        <p:nvCxnSpPr>
          <p:cNvPr id="503" name="Google Shape;503;p44"/>
          <p:cNvCxnSpPr>
            <a:cxnSpLocks/>
          </p:cNvCxnSpPr>
          <p:nvPr/>
        </p:nvCxnSpPr>
        <p:spPr>
          <a:xfrm>
            <a:off x="2950988" y="1866850"/>
            <a:ext cx="5441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04" name="Google Shape;504;p44"/>
          <p:cNvCxnSpPr/>
          <p:nvPr/>
        </p:nvCxnSpPr>
        <p:spPr>
          <a:xfrm>
            <a:off x="3094644" y="3428400"/>
            <a:ext cx="40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05" name="Google Shape;505;p44"/>
          <p:cNvCxnSpPr/>
          <p:nvPr/>
        </p:nvCxnSpPr>
        <p:spPr>
          <a:xfrm>
            <a:off x="5648856" y="3428400"/>
            <a:ext cx="40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06" name="Google Shape;506;p44"/>
          <p:cNvCxnSpPr/>
          <p:nvPr/>
        </p:nvCxnSpPr>
        <p:spPr>
          <a:xfrm>
            <a:off x="5286456" y="1866850"/>
            <a:ext cx="762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4"/>
          <p:cNvSpPr/>
          <p:nvPr/>
        </p:nvSpPr>
        <p:spPr>
          <a:xfrm>
            <a:off x="4840525" y="1097416"/>
            <a:ext cx="343785" cy="373251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5254063" y="2329916"/>
            <a:ext cx="343785" cy="373251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3571778" y="2344251"/>
            <a:ext cx="251671" cy="273242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4"/>
          <p:cNvSpPr txBox="1">
            <a:spLocks noGrp="1"/>
          </p:cNvSpPr>
          <p:nvPr>
            <p:ph type="subTitle" idx="2"/>
          </p:nvPr>
        </p:nvSpPr>
        <p:spPr>
          <a:xfrm>
            <a:off x="0" y="1111450"/>
            <a:ext cx="2950988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 b="1" dirty="0">
                <a:latin typeface="Poppins" panose="00000500000000000000" pitchFamily="2" charset="0"/>
                <a:cs typeface="Poppins" panose="00000500000000000000" pitchFamily="2" charset="0"/>
              </a:rPr>
              <a:t>Easy to learn and use across different database management systems such as MySQL, PostgreSQL, and Oracle.</a:t>
            </a:r>
            <a:endParaRPr sz="17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subTitle" idx="3"/>
          </p:nvPr>
        </p:nvSpPr>
        <p:spPr>
          <a:xfrm>
            <a:off x="95544" y="3779202"/>
            <a:ext cx="2999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Used for tasks such as querying data from databases, inserting, updating, and deleting records.</a:t>
            </a:r>
            <a:endParaRPr dirty="0"/>
          </a:p>
        </p:txBody>
      </p:sp>
      <p:sp>
        <p:nvSpPr>
          <p:cNvPr id="514" name="Google Shape;514;p44"/>
          <p:cNvSpPr txBox="1">
            <a:spLocks noGrp="1"/>
          </p:cNvSpPr>
          <p:nvPr>
            <p:ph type="subTitle" idx="5"/>
          </p:nvPr>
        </p:nvSpPr>
        <p:spPr>
          <a:xfrm>
            <a:off x="6358353" y="2032234"/>
            <a:ext cx="2286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 Stands for Structured Query language</a:t>
            </a:r>
            <a:endParaRPr dirty="0"/>
          </a:p>
        </p:txBody>
      </p:sp>
      <p:sp>
        <p:nvSpPr>
          <p:cNvPr id="516" name="Google Shape;516;p44"/>
          <p:cNvSpPr txBox="1">
            <a:spLocks noGrp="1"/>
          </p:cNvSpPr>
          <p:nvPr>
            <p:ph type="subTitle" idx="7"/>
          </p:nvPr>
        </p:nvSpPr>
        <p:spPr>
          <a:xfrm>
            <a:off x="6226180" y="4123175"/>
            <a:ext cx="291782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 domain-specific language designed for managing and manipulating relational  databases.</a:t>
            </a:r>
            <a:endParaRPr dirty="0"/>
          </a:p>
        </p:txBody>
      </p:sp>
      <p:sp>
        <p:nvSpPr>
          <p:cNvPr id="518" name="Google Shape;518;p44"/>
          <p:cNvSpPr/>
          <p:nvPr/>
        </p:nvSpPr>
        <p:spPr>
          <a:xfrm>
            <a:off x="7165963" y="-817250"/>
            <a:ext cx="1499710" cy="162825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-231782" y="4651727"/>
            <a:ext cx="693704" cy="753162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Sql, database, structured, query, language icon - Download on Iconfinder">
            <a:extLst>
              <a:ext uri="{FF2B5EF4-FFF2-40B4-BE49-F238E27FC236}">
                <a16:creationId xmlns:a16="http://schemas.microsoft.com/office/drawing/2014/main" id="{4C7CF07B-3474-E886-1E38-0A2C0CA0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110" y="1596718"/>
            <a:ext cx="2075878" cy="207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1152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Check how corona virus spread out with respect to recovered case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A5907-DD47-7C3E-004C-FB6FC94F0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43" t="11852" r="39870" b="26787"/>
          <a:stretch/>
        </p:blipFill>
        <p:spPr>
          <a:xfrm>
            <a:off x="1748137" y="1415118"/>
            <a:ext cx="5647725" cy="32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527931" y="308849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Find Country having highest number of the Confirmed case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137A-6C0A-2E7F-36EE-3EED8FEF5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1" r="49111" b="26804"/>
          <a:stretch/>
        </p:blipFill>
        <p:spPr>
          <a:xfrm>
            <a:off x="1796006" y="1193966"/>
            <a:ext cx="5494516" cy="36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853478" y="345318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Country having lowest number of the death case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137A-6C0A-2E7F-36EE-3EED8FEF5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" t="14538" r="58969" b="30502"/>
          <a:stretch/>
        </p:blipFill>
        <p:spPr>
          <a:xfrm>
            <a:off x="2297421" y="1225225"/>
            <a:ext cx="4874704" cy="36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3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853478" y="345318"/>
            <a:ext cx="5762591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Find top 5 countries having highest recovered case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695828" y="345318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7E137A-6C0A-2E7F-36EE-3EED8FEF5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" t="14868" r="53825" b="24258"/>
          <a:stretch/>
        </p:blipFill>
        <p:spPr>
          <a:xfrm>
            <a:off x="2225040" y="1227236"/>
            <a:ext cx="4866085" cy="3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0E17-ACC8-4A18-405B-B068D51A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535104F-B82D-C484-D3BC-18A7FE80792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5725" y="1239848"/>
            <a:ext cx="5071872" cy="299899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Values Present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rows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data  Between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unique months is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 value of confirmed, death and recovered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values of recovered case is higher than other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with highest confirmed cases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 with lowest death cases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India, US, Brazil, Turkey and Russia are highest recovered cases countries</a:t>
            </a:r>
          </a:p>
          <a:p>
            <a:pPr marL="139700" indent="0" algn="l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D890A3C-4D0B-F8A0-3990-286F68A84669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451488" y="1239848"/>
            <a:ext cx="3146420" cy="778800"/>
          </a:xfrm>
        </p:spPr>
        <p:txBody>
          <a:bodyPr/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78386</a:t>
            </a:r>
          </a:p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2020-01-22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2021-06-13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and total 18 months between 2020 and 2021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422436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Dominica</a:t>
            </a: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27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65"/>
          <p:cNvSpPr txBox="1">
            <a:spLocks noGrp="1"/>
          </p:cNvSpPr>
          <p:nvPr>
            <p:ph type="title"/>
          </p:nvPr>
        </p:nvSpPr>
        <p:spPr>
          <a:xfrm>
            <a:off x="938550" y="1979225"/>
            <a:ext cx="3218700" cy="198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313" name="Google Shape;1313;p65"/>
          <p:cNvSpPr/>
          <p:nvPr/>
        </p:nvSpPr>
        <p:spPr>
          <a:xfrm>
            <a:off x="-651700" y="-684400"/>
            <a:ext cx="1988639" cy="2158999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65"/>
          <p:cNvSpPr/>
          <p:nvPr/>
        </p:nvSpPr>
        <p:spPr>
          <a:xfrm>
            <a:off x="3755725" y="4656774"/>
            <a:ext cx="763511" cy="82889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65"/>
          <p:cNvSpPr/>
          <p:nvPr/>
        </p:nvSpPr>
        <p:spPr>
          <a:xfrm>
            <a:off x="2140225" y="1235095"/>
            <a:ext cx="815358" cy="885244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6" name="Google Shape;1316;p65"/>
          <p:cNvGrpSpPr/>
          <p:nvPr/>
        </p:nvGrpSpPr>
        <p:grpSpPr>
          <a:xfrm>
            <a:off x="2361712" y="1553259"/>
            <a:ext cx="339158" cy="339420"/>
            <a:chOff x="4471675" y="2116450"/>
            <a:chExt cx="387875" cy="388175"/>
          </a:xfrm>
        </p:grpSpPr>
        <p:sp>
          <p:nvSpPr>
            <p:cNvPr id="1317" name="Google Shape;1317;p65"/>
            <p:cNvSpPr/>
            <p:nvPr/>
          </p:nvSpPr>
          <p:spPr>
            <a:xfrm>
              <a:off x="4471675" y="2116450"/>
              <a:ext cx="387875" cy="388175"/>
            </a:xfrm>
            <a:custGeom>
              <a:avLst/>
              <a:gdLst/>
              <a:ahLst/>
              <a:cxnLst/>
              <a:rect l="l" t="t" r="r" b="b"/>
              <a:pathLst>
                <a:path w="15515" h="15527" extrusionOk="0">
                  <a:moveTo>
                    <a:pt x="7752" y="2751"/>
                  </a:moveTo>
                  <a:cubicBezTo>
                    <a:pt x="10502" y="2751"/>
                    <a:pt x="12752" y="5002"/>
                    <a:pt x="12752" y="7764"/>
                  </a:cubicBezTo>
                  <a:cubicBezTo>
                    <a:pt x="12752" y="10514"/>
                    <a:pt x="10514" y="12764"/>
                    <a:pt x="7752" y="12764"/>
                  </a:cubicBezTo>
                  <a:cubicBezTo>
                    <a:pt x="5001" y="12764"/>
                    <a:pt x="2751" y="10514"/>
                    <a:pt x="2751" y="7764"/>
                  </a:cubicBezTo>
                  <a:cubicBezTo>
                    <a:pt x="2751" y="5002"/>
                    <a:pt x="5001" y="2751"/>
                    <a:pt x="7752" y="2751"/>
                  </a:cubicBezTo>
                  <a:close/>
                  <a:moveTo>
                    <a:pt x="6394" y="1"/>
                  </a:moveTo>
                  <a:lnTo>
                    <a:pt x="6394" y="918"/>
                  </a:lnTo>
                  <a:lnTo>
                    <a:pt x="7299" y="918"/>
                  </a:lnTo>
                  <a:lnTo>
                    <a:pt x="7299" y="1858"/>
                  </a:lnTo>
                  <a:cubicBezTo>
                    <a:pt x="6823" y="1894"/>
                    <a:pt x="6359" y="2001"/>
                    <a:pt x="5918" y="2132"/>
                  </a:cubicBezTo>
                  <a:lnTo>
                    <a:pt x="5561" y="1263"/>
                  </a:lnTo>
                  <a:lnTo>
                    <a:pt x="4727" y="1608"/>
                  </a:lnTo>
                  <a:lnTo>
                    <a:pt x="5085" y="2477"/>
                  </a:lnTo>
                  <a:cubicBezTo>
                    <a:pt x="4668" y="2680"/>
                    <a:pt x="4263" y="2954"/>
                    <a:pt x="3906" y="3263"/>
                  </a:cubicBezTo>
                  <a:lnTo>
                    <a:pt x="3251" y="2608"/>
                  </a:lnTo>
                  <a:lnTo>
                    <a:pt x="3894" y="1965"/>
                  </a:lnTo>
                  <a:lnTo>
                    <a:pt x="3251" y="1334"/>
                  </a:lnTo>
                  <a:lnTo>
                    <a:pt x="1322" y="3263"/>
                  </a:lnTo>
                  <a:lnTo>
                    <a:pt x="1953" y="3906"/>
                  </a:lnTo>
                  <a:lnTo>
                    <a:pt x="2596" y="3263"/>
                  </a:lnTo>
                  <a:lnTo>
                    <a:pt x="3251" y="3918"/>
                  </a:lnTo>
                  <a:cubicBezTo>
                    <a:pt x="2953" y="4275"/>
                    <a:pt x="2691" y="4668"/>
                    <a:pt x="2465" y="5097"/>
                  </a:cubicBezTo>
                  <a:lnTo>
                    <a:pt x="1596" y="4740"/>
                  </a:lnTo>
                  <a:lnTo>
                    <a:pt x="1263" y="5573"/>
                  </a:lnTo>
                  <a:lnTo>
                    <a:pt x="2120" y="5930"/>
                  </a:lnTo>
                  <a:cubicBezTo>
                    <a:pt x="1977" y="6371"/>
                    <a:pt x="1882" y="6835"/>
                    <a:pt x="1858" y="7311"/>
                  </a:cubicBezTo>
                  <a:lnTo>
                    <a:pt x="905" y="7311"/>
                  </a:lnTo>
                  <a:lnTo>
                    <a:pt x="905" y="6407"/>
                  </a:lnTo>
                  <a:lnTo>
                    <a:pt x="1" y="6407"/>
                  </a:lnTo>
                  <a:lnTo>
                    <a:pt x="1" y="9133"/>
                  </a:lnTo>
                  <a:lnTo>
                    <a:pt x="905" y="9133"/>
                  </a:lnTo>
                  <a:lnTo>
                    <a:pt x="905" y="8216"/>
                  </a:lnTo>
                  <a:lnTo>
                    <a:pt x="1858" y="8216"/>
                  </a:lnTo>
                  <a:cubicBezTo>
                    <a:pt x="1882" y="8693"/>
                    <a:pt x="1989" y="9157"/>
                    <a:pt x="2120" y="9597"/>
                  </a:cubicBezTo>
                  <a:lnTo>
                    <a:pt x="1263" y="9955"/>
                  </a:lnTo>
                  <a:lnTo>
                    <a:pt x="1596" y="10788"/>
                  </a:lnTo>
                  <a:lnTo>
                    <a:pt x="2465" y="10443"/>
                  </a:lnTo>
                  <a:cubicBezTo>
                    <a:pt x="2680" y="10859"/>
                    <a:pt x="2941" y="11252"/>
                    <a:pt x="3251" y="11610"/>
                  </a:cubicBezTo>
                  <a:lnTo>
                    <a:pt x="2596" y="12264"/>
                  </a:lnTo>
                  <a:lnTo>
                    <a:pt x="1953" y="11621"/>
                  </a:lnTo>
                  <a:lnTo>
                    <a:pt x="1322" y="12264"/>
                  </a:lnTo>
                  <a:lnTo>
                    <a:pt x="3251" y="14205"/>
                  </a:lnTo>
                  <a:lnTo>
                    <a:pt x="3894" y="13562"/>
                  </a:lnTo>
                  <a:lnTo>
                    <a:pt x="3251" y="12919"/>
                  </a:lnTo>
                  <a:lnTo>
                    <a:pt x="3906" y="12264"/>
                  </a:lnTo>
                  <a:cubicBezTo>
                    <a:pt x="4263" y="12562"/>
                    <a:pt x="4656" y="12836"/>
                    <a:pt x="5085" y="13050"/>
                  </a:cubicBezTo>
                  <a:lnTo>
                    <a:pt x="4727" y="13919"/>
                  </a:lnTo>
                  <a:lnTo>
                    <a:pt x="5561" y="14265"/>
                  </a:lnTo>
                  <a:lnTo>
                    <a:pt x="5918" y="13395"/>
                  </a:lnTo>
                  <a:cubicBezTo>
                    <a:pt x="6359" y="13550"/>
                    <a:pt x="6823" y="13634"/>
                    <a:pt x="7299" y="13669"/>
                  </a:cubicBezTo>
                  <a:lnTo>
                    <a:pt x="7299" y="14622"/>
                  </a:lnTo>
                  <a:lnTo>
                    <a:pt x="6394" y="14622"/>
                  </a:lnTo>
                  <a:lnTo>
                    <a:pt x="6394" y="15527"/>
                  </a:lnTo>
                  <a:lnTo>
                    <a:pt x="9121" y="15527"/>
                  </a:lnTo>
                  <a:lnTo>
                    <a:pt x="9121" y="14622"/>
                  </a:lnTo>
                  <a:lnTo>
                    <a:pt x="8216" y="14622"/>
                  </a:lnTo>
                  <a:lnTo>
                    <a:pt x="8216" y="13657"/>
                  </a:lnTo>
                  <a:cubicBezTo>
                    <a:pt x="8692" y="13622"/>
                    <a:pt x="9145" y="13515"/>
                    <a:pt x="9597" y="13384"/>
                  </a:cubicBezTo>
                  <a:lnTo>
                    <a:pt x="9954" y="14253"/>
                  </a:lnTo>
                  <a:lnTo>
                    <a:pt x="10788" y="13907"/>
                  </a:lnTo>
                  <a:lnTo>
                    <a:pt x="10430" y="13038"/>
                  </a:lnTo>
                  <a:cubicBezTo>
                    <a:pt x="10847" y="12836"/>
                    <a:pt x="11240" y="12562"/>
                    <a:pt x="11609" y="12252"/>
                  </a:cubicBezTo>
                  <a:lnTo>
                    <a:pt x="12264" y="12907"/>
                  </a:lnTo>
                  <a:lnTo>
                    <a:pt x="11621" y="13550"/>
                  </a:lnTo>
                  <a:lnTo>
                    <a:pt x="12264" y="14193"/>
                  </a:lnTo>
                  <a:lnTo>
                    <a:pt x="14193" y="12252"/>
                  </a:lnTo>
                  <a:lnTo>
                    <a:pt x="13550" y="11610"/>
                  </a:lnTo>
                  <a:lnTo>
                    <a:pt x="12919" y="12252"/>
                  </a:lnTo>
                  <a:lnTo>
                    <a:pt x="12264" y="11598"/>
                  </a:lnTo>
                  <a:cubicBezTo>
                    <a:pt x="12562" y="11240"/>
                    <a:pt x="12824" y="10859"/>
                    <a:pt x="13050" y="10419"/>
                  </a:cubicBezTo>
                  <a:lnTo>
                    <a:pt x="13907" y="10776"/>
                  </a:lnTo>
                  <a:lnTo>
                    <a:pt x="14252" y="9943"/>
                  </a:lnTo>
                  <a:lnTo>
                    <a:pt x="13395" y="9585"/>
                  </a:lnTo>
                  <a:cubicBezTo>
                    <a:pt x="13538" y="9145"/>
                    <a:pt x="13621" y="8681"/>
                    <a:pt x="13657" y="8204"/>
                  </a:cubicBezTo>
                  <a:lnTo>
                    <a:pt x="14610" y="8204"/>
                  </a:lnTo>
                  <a:lnTo>
                    <a:pt x="14610" y="9109"/>
                  </a:lnTo>
                  <a:lnTo>
                    <a:pt x="15514" y="9109"/>
                  </a:lnTo>
                  <a:lnTo>
                    <a:pt x="15514" y="6395"/>
                  </a:lnTo>
                  <a:lnTo>
                    <a:pt x="14610" y="6395"/>
                  </a:lnTo>
                  <a:lnTo>
                    <a:pt x="14610" y="7311"/>
                  </a:lnTo>
                  <a:lnTo>
                    <a:pt x="13657" y="7311"/>
                  </a:lnTo>
                  <a:cubicBezTo>
                    <a:pt x="13621" y="6835"/>
                    <a:pt x="13526" y="6371"/>
                    <a:pt x="13395" y="5930"/>
                  </a:cubicBezTo>
                  <a:lnTo>
                    <a:pt x="14252" y="5573"/>
                  </a:lnTo>
                  <a:lnTo>
                    <a:pt x="13907" y="4740"/>
                  </a:lnTo>
                  <a:lnTo>
                    <a:pt x="13050" y="5097"/>
                  </a:lnTo>
                  <a:cubicBezTo>
                    <a:pt x="12836" y="4680"/>
                    <a:pt x="12574" y="4275"/>
                    <a:pt x="12264" y="3918"/>
                  </a:cubicBezTo>
                  <a:lnTo>
                    <a:pt x="12919" y="3263"/>
                  </a:lnTo>
                  <a:lnTo>
                    <a:pt x="13550" y="3906"/>
                  </a:lnTo>
                  <a:lnTo>
                    <a:pt x="14193" y="3263"/>
                  </a:lnTo>
                  <a:lnTo>
                    <a:pt x="12264" y="1334"/>
                  </a:lnTo>
                  <a:lnTo>
                    <a:pt x="11621" y="1965"/>
                  </a:lnTo>
                  <a:lnTo>
                    <a:pt x="12264" y="2608"/>
                  </a:lnTo>
                  <a:lnTo>
                    <a:pt x="11609" y="3263"/>
                  </a:lnTo>
                  <a:cubicBezTo>
                    <a:pt x="11240" y="2966"/>
                    <a:pt x="10859" y="2704"/>
                    <a:pt x="10430" y="2477"/>
                  </a:cubicBezTo>
                  <a:lnTo>
                    <a:pt x="10788" y="1608"/>
                  </a:lnTo>
                  <a:lnTo>
                    <a:pt x="9954" y="1263"/>
                  </a:lnTo>
                  <a:lnTo>
                    <a:pt x="9597" y="2132"/>
                  </a:lnTo>
                  <a:cubicBezTo>
                    <a:pt x="9145" y="1989"/>
                    <a:pt x="8692" y="1894"/>
                    <a:pt x="8216" y="1858"/>
                  </a:cubicBezTo>
                  <a:lnTo>
                    <a:pt x="8216" y="918"/>
                  </a:lnTo>
                  <a:lnTo>
                    <a:pt x="9121" y="918"/>
                  </a:lnTo>
                  <a:lnTo>
                    <a:pt x="9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4631225" y="2208150"/>
              <a:ext cx="68475" cy="68475"/>
            </a:xfrm>
            <a:custGeom>
              <a:avLst/>
              <a:gdLst/>
              <a:ahLst/>
              <a:cxnLst/>
              <a:rect l="l" t="t" r="r" b="b"/>
              <a:pathLst>
                <a:path w="2739" h="2739" extrusionOk="0">
                  <a:moveTo>
                    <a:pt x="1370" y="917"/>
                  </a:moveTo>
                  <a:cubicBezTo>
                    <a:pt x="1620" y="917"/>
                    <a:pt x="1834" y="1131"/>
                    <a:pt x="1834" y="1381"/>
                  </a:cubicBezTo>
                  <a:cubicBezTo>
                    <a:pt x="1834" y="1631"/>
                    <a:pt x="1620" y="1846"/>
                    <a:pt x="1370" y="1846"/>
                  </a:cubicBezTo>
                  <a:cubicBezTo>
                    <a:pt x="1120" y="1846"/>
                    <a:pt x="905" y="1631"/>
                    <a:pt x="905" y="1381"/>
                  </a:cubicBezTo>
                  <a:cubicBezTo>
                    <a:pt x="917" y="1119"/>
                    <a:pt x="1131" y="917"/>
                    <a:pt x="1370" y="917"/>
                  </a:cubicBezTo>
                  <a:close/>
                  <a:moveTo>
                    <a:pt x="1370" y="0"/>
                  </a:moveTo>
                  <a:cubicBezTo>
                    <a:pt x="608" y="0"/>
                    <a:pt x="0" y="607"/>
                    <a:pt x="0" y="1369"/>
                  </a:cubicBezTo>
                  <a:cubicBezTo>
                    <a:pt x="0" y="2131"/>
                    <a:pt x="619" y="2739"/>
                    <a:pt x="1370" y="2739"/>
                  </a:cubicBezTo>
                  <a:cubicBezTo>
                    <a:pt x="2132" y="2739"/>
                    <a:pt x="2739" y="2131"/>
                    <a:pt x="2739" y="1369"/>
                  </a:cubicBezTo>
                  <a:cubicBezTo>
                    <a:pt x="2739" y="607"/>
                    <a:pt x="2132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4631225" y="2344775"/>
              <a:ext cx="68475" cy="68475"/>
            </a:xfrm>
            <a:custGeom>
              <a:avLst/>
              <a:gdLst/>
              <a:ahLst/>
              <a:cxnLst/>
              <a:rect l="l" t="t" r="r" b="b"/>
              <a:pathLst>
                <a:path w="2739" h="2739" extrusionOk="0">
                  <a:moveTo>
                    <a:pt x="1370" y="893"/>
                  </a:moveTo>
                  <a:cubicBezTo>
                    <a:pt x="1620" y="893"/>
                    <a:pt x="1834" y="1095"/>
                    <a:pt x="1834" y="1345"/>
                  </a:cubicBezTo>
                  <a:cubicBezTo>
                    <a:pt x="1834" y="1619"/>
                    <a:pt x="1620" y="1810"/>
                    <a:pt x="1370" y="1810"/>
                  </a:cubicBezTo>
                  <a:cubicBezTo>
                    <a:pt x="1120" y="1810"/>
                    <a:pt x="905" y="1607"/>
                    <a:pt x="905" y="1345"/>
                  </a:cubicBezTo>
                  <a:cubicBezTo>
                    <a:pt x="905" y="1095"/>
                    <a:pt x="1120" y="893"/>
                    <a:pt x="1370" y="893"/>
                  </a:cubicBezTo>
                  <a:close/>
                  <a:moveTo>
                    <a:pt x="1370" y="0"/>
                  </a:moveTo>
                  <a:cubicBezTo>
                    <a:pt x="608" y="0"/>
                    <a:pt x="0" y="607"/>
                    <a:pt x="0" y="1369"/>
                  </a:cubicBezTo>
                  <a:cubicBezTo>
                    <a:pt x="0" y="2119"/>
                    <a:pt x="608" y="2738"/>
                    <a:pt x="1370" y="2738"/>
                  </a:cubicBezTo>
                  <a:cubicBezTo>
                    <a:pt x="2132" y="2738"/>
                    <a:pt x="2739" y="2119"/>
                    <a:pt x="2739" y="1369"/>
                  </a:cubicBezTo>
                  <a:cubicBezTo>
                    <a:pt x="2739" y="607"/>
                    <a:pt x="2132" y="0"/>
                    <a:pt x="1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4563050" y="2276600"/>
              <a:ext cx="68500" cy="68475"/>
            </a:xfrm>
            <a:custGeom>
              <a:avLst/>
              <a:gdLst/>
              <a:ahLst/>
              <a:cxnLst/>
              <a:rect l="l" t="t" r="r" b="b"/>
              <a:pathLst>
                <a:path w="2740" h="2739" extrusionOk="0">
                  <a:moveTo>
                    <a:pt x="1370" y="893"/>
                  </a:moveTo>
                  <a:cubicBezTo>
                    <a:pt x="1620" y="893"/>
                    <a:pt x="1834" y="1096"/>
                    <a:pt x="1834" y="1358"/>
                  </a:cubicBezTo>
                  <a:cubicBezTo>
                    <a:pt x="1834" y="1608"/>
                    <a:pt x="1620" y="1810"/>
                    <a:pt x="1370" y="1810"/>
                  </a:cubicBezTo>
                  <a:cubicBezTo>
                    <a:pt x="1120" y="1810"/>
                    <a:pt x="906" y="1608"/>
                    <a:pt x="906" y="1358"/>
                  </a:cubicBezTo>
                  <a:cubicBezTo>
                    <a:pt x="906" y="1096"/>
                    <a:pt x="1120" y="893"/>
                    <a:pt x="1370" y="893"/>
                  </a:cubicBezTo>
                  <a:close/>
                  <a:moveTo>
                    <a:pt x="1370" y="1"/>
                  </a:moveTo>
                  <a:cubicBezTo>
                    <a:pt x="608" y="1"/>
                    <a:pt x="1" y="608"/>
                    <a:pt x="1" y="1370"/>
                  </a:cubicBezTo>
                  <a:cubicBezTo>
                    <a:pt x="1" y="2132"/>
                    <a:pt x="608" y="2739"/>
                    <a:pt x="1370" y="2739"/>
                  </a:cubicBezTo>
                  <a:cubicBezTo>
                    <a:pt x="2132" y="2739"/>
                    <a:pt x="2739" y="2132"/>
                    <a:pt x="2739" y="1370"/>
                  </a:cubicBezTo>
                  <a:cubicBezTo>
                    <a:pt x="2739" y="608"/>
                    <a:pt x="2132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4699675" y="2276300"/>
              <a:ext cx="68500" cy="68500"/>
            </a:xfrm>
            <a:custGeom>
              <a:avLst/>
              <a:gdLst/>
              <a:ahLst/>
              <a:cxnLst/>
              <a:rect l="l" t="t" r="r" b="b"/>
              <a:pathLst>
                <a:path w="2740" h="2740" extrusionOk="0">
                  <a:moveTo>
                    <a:pt x="1358" y="905"/>
                  </a:moveTo>
                  <a:cubicBezTo>
                    <a:pt x="1608" y="905"/>
                    <a:pt x="1811" y="1132"/>
                    <a:pt x="1811" y="1370"/>
                  </a:cubicBezTo>
                  <a:cubicBezTo>
                    <a:pt x="1811" y="1620"/>
                    <a:pt x="1608" y="1822"/>
                    <a:pt x="1358" y="1822"/>
                  </a:cubicBezTo>
                  <a:cubicBezTo>
                    <a:pt x="1096" y="1822"/>
                    <a:pt x="894" y="1620"/>
                    <a:pt x="894" y="1370"/>
                  </a:cubicBezTo>
                  <a:cubicBezTo>
                    <a:pt x="894" y="1108"/>
                    <a:pt x="1096" y="905"/>
                    <a:pt x="1358" y="905"/>
                  </a:cubicBezTo>
                  <a:close/>
                  <a:moveTo>
                    <a:pt x="1370" y="1"/>
                  </a:moveTo>
                  <a:cubicBezTo>
                    <a:pt x="608" y="13"/>
                    <a:pt x="1" y="620"/>
                    <a:pt x="1" y="1370"/>
                  </a:cubicBezTo>
                  <a:cubicBezTo>
                    <a:pt x="1" y="2120"/>
                    <a:pt x="608" y="2739"/>
                    <a:pt x="1370" y="2739"/>
                  </a:cubicBezTo>
                  <a:cubicBezTo>
                    <a:pt x="2120" y="2739"/>
                    <a:pt x="2739" y="2120"/>
                    <a:pt x="2739" y="1370"/>
                  </a:cubicBezTo>
                  <a:cubicBezTo>
                    <a:pt x="2739" y="608"/>
                    <a:pt x="2132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4654150" y="2299225"/>
              <a:ext cx="22925" cy="22650"/>
            </a:xfrm>
            <a:custGeom>
              <a:avLst/>
              <a:gdLst/>
              <a:ahLst/>
              <a:cxnLst/>
              <a:rect l="l" t="t" r="r" b="b"/>
              <a:pathLst>
                <a:path w="917" h="906" extrusionOk="0">
                  <a:moveTo>
                    <a:pt x="0" y="0"/>
                  </a:moveTo>
                  <a:lnTo>
                    <a:pt x="0" y="905"/>
                  </a:lnTo>
                  <a:lnTo>
                    <a:pt x="917" y="905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4585975" y="2231050"/>
              <a:ext cx="22950" cy="22950"/>
            </a:xfrm>
            <a:custGeom>
              <a:avLst/>
              <a:gdLst/>
              <a:ahLst/>
              <a:cxnLst/>
              <a:rect l="l" t="t" r="r" b="b"/>
              <a:pathLst>
                <a:path w="918" h="918" extrusionOk="0">
                  <a:moveTo>
                    <a:pt x="1" y="1"/>
                  </a:moveTo>
                  <a:lnTo>
                    <a:pt x="1" y="918"/>
                  </a:lnTo>
                  <a:lnTo>
                    <a:pt x="917" y="918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4722300" y="2231050"/>
              <a:ext cx="22650" cy="22950"/>
            </a:xfrm>
            <a:custGeom>
              <a:avLst/>
              <a:gdLst/>
              <a:ahLst/>
              <a:cxnLst/>
              <a:rect l="l" t="t" r="r" b="b"/>
              <a:pathLst>
                <a:path w="906" h="918" extrusionOk="0">
                  <a:moveTo>
                    <a:pt x="1" y="1"/>
                  </a:moveTo>
                  <a:lnTo>
                    <a:pt x="1" y="918"/>
                  </a:lnTo>
                  <a:lnTo>
                    <a:pt x="906" y="918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4585975" y="2367375"/>
              <a:ext cx="22950" cy="22650"/>
            </a:xfrm>
            <a:custGeom>
              <a:avLst/>
              <a:gdLst/>
              <a:ahLst/>
              <a:cxnLst/>
              <a:rect l="l" t="t" r="r" b="b"/>
              <a:pathLst>
                <a:path w="918" h="906" extrusionOk="0">
                  <a:moveTo>
                    <a:pt x="1" y="1"/>
                  </a:moveTo>
                  <a:lnTo>
                    <a:pt x="1" y="906"/>
                  </a:lnTo>
                  <a:lnTo>
                    <a:pt x="917" y="906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4722300" y="2367375"/>
              <a:ext cx="22650" cy="22650"/>
            </a:xfrm>
            <a:custGeom>
              <a:avLst/>
              <a:gdLst/>
              <a:ahLst/>
              <a:cxnLst/>
              <a:rect l="l" t="t" r="r" b="b"/>
              <a:pathLst>
                <a:path w="906" h="906" extrusionOk="0">
                  <a:moveTo>
                    <a:pt x="1" y="1"/>
                  </a:moveTo>
                  <a:lnTo>
                    <a:pt x="1" y="906"/>
                  </a:lnTo>
                  <a:lnTo>
                    <a:pt x="906" y="906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65"/>
          <p:cNvSpPr/>
          <p:nvPr/>
        </p:nvSpPr>
        <p:spPr>
          <a:xfrm>
            <a:off x="297000" y="3365200"/>
            <a:ext cx="1011737" cy="598219"/>
          </a:xfrm>
          <a:custGeom>
            <a:avLst/>
            <a:gdLst/>
            <a:ahLst/>
            <a:cxnLst/>
            <a:rect l="l" t="t" r="r" b="b"/>
            <a:pathLst>
              <a:path w="14861" h="8787" extrusionOk="0">
                <a:moveTo>
                  <a:pt x="12386" y="0"/>
                </a:moveTo>
                <a:cubicBezTo>
                  <a:pt x="12328" y="0"/>
                  <a:pt x="12271" y="6"/>
                  <a:pt x="12214" y="18"/>
                </a:cubicBezTo>
                <a:cubicBezTo>
                  <a:pt x="11897" y="79"/>
                  <a:pt x="11662" y="324"/>
                  <a:pt x="11509" y="723"/>
                </a:cubicBezTo>
                <a:cubicBezTo>
                  <a:pt x="11263" y="1356"/>
                  <a:pt x="11836" y="2092"/>
                  <a:pt x="12490" y="2941"/>
                </a:cubicBezTo>
                <a:cubicBezTo>
                  <a:pt x="13481" y="4228"/>
                  <a:pt x="14503" y="5557"/>
                  <a:pt x="13021" y="6722"/>
                </a:cubicBezTo>
                <a:cubicBezTo>
                  <a:pt x="12329" y="7268"/>
                  <a:pt x="11666" y="7470"/>
                  <a:pt x="10985" y="7470"/>
                </a:cubicBezTo>
                <a:cubicBezTo>
                  <a:pt x="10146" y="7470"/>
                  <a:pt x="9280" y="7164"/>
                  <a:pt x="8299" y="6814"/>
                </a:cubicBezTo>
                <a:cubicBezTo>
                  <a:pt x="7206" y="6436"/>
                  <a:pt x="5969" y="5997"/>
                  <a:pt x="4497" y="5905"/>
                </a:cubicBezTo>
                <a:cubicBezTo>
                  <a:pt x="4342" y="5894"/>
                  <a:pt x="4192" y="5889"/>
                  <a:pt x="4047" y="5889"/>
                </a:cubicBezTo>
                <a:cubicBezTo>
                  <a:pt x="576" y="5889"/>
                  <a:pt x="10" y="8706"/>
                  <a:pt x="0" y="8736"/>
                </a:cubicBezTo>
                <a:lnTo>
                  <a:pt x="256" y="8787"/>
                </a:lnTo>
                <a:cubicBezTo>
                  <a:pt x="256" y="8757"/>
                  <a:pt x="784" y="6136"/>
                  <a:pt x="4066" y="6136"/>
                </a:cubicBezTo>
                <a:cubicBezTo>
                  <a:pt x="4201" y="6136"/>
                  <a:pt x="4342" y="6141"/>
                  <a:pt x="4487" y="6150"/>
                </a:cubicBezTo>
                <a:cubicBezTo>
                  <a:pt x="5918" y="6242"/>
                  <a:pt x="7134" y="6681"/>
                  <a:pt x="8207" y="7059"/>
                </a:cubicBezTo>
                <a:cubicBezTo>
                  <a:pt x="9187" y="7403"/>
                  <a:pt x="10095" y="7722"/>
                  <a:pt x="10990" y="7722"/>
                </a:cubicBezTo>
                <a:cubicBezTo>
                  <a:pt x="11720" y="7722"/>
                  <a:pt x="12441" y="7510"/>
                  <a:pt x="13185" y="6927"/>
                </a:cubicBezTo>
                <a:cubicBezTo>
                  <a:pt x="14861" y="5608"/>
                  <a:pt x="13665" y="4044"/>
                  <a:pt x="12694" y="2787"/>
                </a:cubicBezTo>
                <a:cubicBezTo>
                  <a:pt x="12112" y="2031"/>
                  <a:pt x="11560" y="1316"/>
                  <a:pt x="11744" y="815"/>
                </a:cubicBezTo>
                <a:cubicBezTo>
                  <a:pt x="11866" y="498"/>
                  <a:pt x="12040" y="314"/>
                  <a:pt x="12265" y="273"/>
                </a:cubicBezTo>
                <a:cubicBezTo>
                  <a:pt x="12308" y="263"/>
                  <a:pt x="12353" y="259"/>
                  <a:pt x="12398" y="259"/>
                </a:cubicBezTo>
                <a:cubicBezTo>
                  <a:pt x="12915" y="259"/>
                  <a:pt x="13513" y="856"/>
                  <a:pt x="13522" y="856"/>
                </a:cubicBezTo>
                <a:lnTo>
                  <a:pt x="13696" y="682"/>
                </a:lnTo>
                <a:cubicBezTo>
                  <a:pt x="13668" y="654"/>
                  <a:pt x="13014" y="0"/>
                  <a:pt x="123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28" name="Google Shape;1328;p65"/>
          <p:cNvSpPr/>
          <p:nvPr/>
        </p:nvSpPr>
        <p:spPr>
          <a:xfrm rot="-563875">
            <a:off x="3705135" y="1518703"/>
            <a:ext cx="1052702" cy="663192"/>
          </a:xfrm>
          <a:custGeom>
            <a:avLst/>
            <a:gdLst/>
            <a:ahLst/>
            <a:cxnLst/>
            <a:rect l="l" t="t" r="r" b="b"/>
            <a:pathLst>
              <a:path w="14841" h="9350" extrusionOk="0">
                <a:moveTo>
                  <a:pt x="5851" y="5308"/>
                </a:moveTo>
                <a:cubicBezTo>
                  <a:pt x="6670" y="5308"/>
                  <a:pt x="7366" y="5497"/>
                  <a:pt x="7748" y="6008"/>
                </a:cubicBezTo>
                <a:cubicBezTo>
                  <a:pt x="8586" y="7132"/>
                  <a:pt x="8034" y="8001"/>
                  <a:pt x="7758" y="8318"/>
                </a:cubicBezTo>
                <a:cubicBezTo>
                  <a:pt x="7368" y="8764"/>
                  <a:pt x="6723" y="9087"/>
                  <a:pt x="6072" y="9087"/>
                </a:cubicBezTo>
                <a:cubicBezTo>
                  <a:pt x="5783" y="9087"/>
                  <a:pt x="5493" y="9024"/>
                  <a:pt x="5223" y="8880"/>
                </a:cubicBezTo>
                <a:cubicBezTo>
                  <a:pt x="4774" y="8634"/>
                  <a:pt x="4651" y="7745"/>
                  <a:pt x="4886" y="6498"/>
                </a:cubicBezTo>
                <a:cubicBezTo>
                  <a:pt x="4958" y="6130"/>
                  <a:pt x="5060" y="5742"/>
                  <a:pt x="5193" y="5343"/>
                </a:cubicBezTo>
                <a:cubicBezTo>
                  <a:pt x="5418" y="5320"/>
                  <a:pt x="5639" y="5308"/>
                  <a:pt x="5851" y="5308"/>
                </a:cubicBezTo>
                <a:close/>
                <a:moveTo>
                  <a:pt x="10196" y="1"/>
                </a:moveTo>
                <a:cubicBezTo>
                  <a:pt x="9928" y="1"/>
                  <a:pt x="9650" y="16"/>
                  <a:pt x="9363" y="49"/>
                </a:cubicBezTo>
                <a:cubicBezTo>
                  <a:pt x="7431" y="274"/>
                  <a:pt x="5775" y="2809"/>
                  <a:pt x="4998" y="5098"/>
                </a:cubicBezTo>
                <a:cubicBezTo>
                  <a:pt x="2760" y="5354"/>
                  <a:pt x="164" y="6498"/>
                  <a:pt x="1" y="6580"/>
                </a:cubicBezTo>
                <a:lnTo>
                  <a:pt x="103" y="6805"/>
                </a:lnTo>
                <a:cubicBezTo>
                  <a:pt x="144" y="6795"/>
                  <a:pt x="2709" y="5650"/>
                  <a:pt x="4917" y="5374"/>
                </a:cubicBezTo>
                <a:lnTo>
                  <a:pt x="4917" y="5374"/>
                </a:lnTo>
                <a:cubicBezTo>
                  <a:pt x="4794" y="5742"/>
                  <a:pt x="4702" y="6110"/>
                  <a:pt x="4641" y="6457"/>
                </a:cubicBezTo>
                <a:cubicBezTo>
                  <a:pt x="4375" y="7837"/>
                  <a:pt x="4539" y="8808"/>
                  <a:pt x="5101" y="9105"/>
                </a:cubicBezTo>
                <a:cubicBezTo>
                  <a:pt x="5407" y="9268"/>
                  <a:pt x="5745" y="9350"/>
                  <a:pt x="6092" y="9350"/>
                </a:cubicBezTo>
                <a:cubicBezTo>
                  <a:pt x="6777" y="9350"/>
                  <a:pt x="7472" y="9043"/>
                  <a:pt x="7952" y="8481"/>
                </a:cubicBezTo>
                <a:cubicBezTo>
                  <a:pt x="8617" y="7715"/>
                  <a:pt x="8606" y="6733"/>
                  <a:pt x="7952" y="5854"/>
                </a:cubicBezTo>
                <a:cubicBezTo>
                  <a:pt x="7515" y="5271"/>
                  <a:pt x="6732" y="5055"/>
                  <a:pt x="5820" y="5055"/>
                </a:cubicBezTo>
                <a:cubicBezTo>
                  <a:pt x="5646" y="5055"/>
                  <a:pt x="5467" y="5063"/>
                  <a:pt x="5285" y="5078"/>
                </a:cubicBezTo>
                <a:cubicBezTo>
                  <a:pt x="6041" y="2891"/>
                  <a:pt x="7594" y="509"/>
                  <a:pt x="9393" y="305"/>
                </a:cubicBezTo>
                <a:cubicBezTo>
                  <a:pt x="9668" y="273"/>
                  <a:pt x="9934" y="259"/>
                  <a:pt x="10190" y="259"/>
                </a:cubicBezTo>
                <a:cubicBezTo>
                  <a:pt x="12943" y="259"/>
                  <a:pt x="14638" y="1911"/>
                  <a:pt x="14657" y="1930"/>
                </a:cubicBezTo>
                <a:lnTo>
                  <a:pt x="14841" y="1746"/>
                </a:lnTo>
                <a:cubicBezTo>
                  <a:pt x="14813" y="1727"/>
                  <a:pt x="13051" y="1"/>
                  <a:pt x="101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79A043-2C1D-5186-16AB-759FEDE117B8}"/>
              </a:ext>
            </a:extLst>
          </p:cNvPr>
          <p:cNvSpPr/>
          <p:nvPr/>
        </p:nvSpPr>
        <p:spPr>
          <a:xfrm>
            <a:off x="5637384" y="2263392"/>
            <a:ext cx="2777924" cy="2393381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B698-EEC9-0027-211C-5BCA160F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1AD2C-6A4B-D108-2FF6-0FA1C33B09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52" r="36666" b="6963"/>
          <a:stretch/>
        </p:blipFill>
        <p:spPr>
          <a:xfrm>
            <a:off x="1928500" y="1017725"/>
            <a:ext cx="6502400" cy="37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40F59-97F8-4A45-77D7-98790567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765" y="194013"/>
            <a:ext cx="5660100" cy="1380600"/>
          </a:xfrm>
        </p:spPr>
        <p:txBody>
          <a:bodyPr/>
          <a:lstStyle/>
          <a:p>
            <a:r>
              <a:rPr lang="en-US" sz="25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Description of each column in dataset</a:t>
            </a:r>
            <a:endParaRPr lang="en-IN" sz="2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2C589-3A7B-936B-74FC-68CA42504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827" y="1574613"/>
            <a:ext cx="7200408" cy="420600"/>
          </a:xfrm>
        </p:spPr>
        <p:txBody>
          <a:bodyPr/>
          <a:lstStyle/>
          <a:p>
            <a:pPr marL="397066" rtl="0">
              <a:spcBef>
                <a:spcPts val="14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Province: Geographic subdivision within a country/region.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2862" rtl="0">
              <a:spcBef>
                <a:spcPts val="56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Country/Region: Geographic entity where data is recorded.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7066" rtl="0">
              <a:spcBef>
                <a:spcPts val="56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Latitude: North-south position on Earth's surface.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7066" rtl="0">
              <a:spcBef>
                <a:spcPts val="56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Longitude: East-west position on Earth's surface.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7066" rtl="0">
              <a:spcBef>
                <a:spcPts val="44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Date: Recorded date of CORONA VIRUS data.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2862" rtl="0">
              <a:spcBef>
                <a:spcPts val="56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Confirmed: Number of diagnosed CORONA VIRUS cases.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7066" rtl="0">
              <a:spcBef>
                <a:spcPts val="56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Deaths: Number of CORONA VIRUS related deaths.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97066" rtl="0">
              <a:spcBef>
                <a:spcPts val="58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Recovered: Number of recovered CORONA VIRUS cases. </a:t>
            </a:r>
            <a:endParaRPr lang="en-US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139700" indent="0"/>
            <a:b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75775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F8D6B-20A8-2F54-D6DA-6D53F5B5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Overview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64D8A-A20B-23CB-90AB-7A56B6C3282C}"/>
              </a:ext>
            </a:extLst>
          </p:cNvPr>
          <p:cNvSpPr txBox="1"/>
          <p:nvPr/>
        </p:nvSpPr>
        <p:spPr>
          <a:xfrm>
            <a:off x="292100" y="1097489"/>
            <a:ext cx="87585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Q1. Write a code to check NULL values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Q2. If NULL values are present, update them with zeros for all columns.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Q3. check total number of rows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Q4. Check what is start_date and end_date </a:t>
            </a:r>
            <a:endParaRPr lang="en-US" alt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Q5. Number of month present in dataset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Q6. Find monthly average for confirmed, deaths, recovered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Q7. Find most frequent value for confirmed, deaths, recovered each month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Q8. Find minimum values for confirmed, deaths, recovered per year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Q9. Find maximum values of confirmed, deaths, recovered per year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Q10. The total number of case of confirmed, deaths, recovered each month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Q11. Check how corona virus spread out with respect to confirmed case --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total confirmed cases, their average, variance &amp; STDEV)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Q12. Check how corona virus spread out with respect to death case per month --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total confirmed cases, their average, variance &amp; STDEV 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Q13. Check how corona virus spread out with respect to recovered case --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total confirmed cases, their average, variance &amp; STDEV)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Q14. Find Country having highest number of the Confirmed case -- Q15. Find Country having lowest number of the death case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Q16. Find top 5 countries having highest recovered case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1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2038980" y="26767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Loading Data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6390A-F696-6D8A-BB77-C10C6C66B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5" r="56674" b="34340"/>
          <a:stretch/>
        </p:blipFill>
        <p:spPr>
          <a:xfrm>
            <a:off x="273190" y="1017725"/>
            <a:ext cx="3099929" cy="2217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739A7-A1E6-45D8-E10A-DDA27CC8C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9" r="34614" b="7659"/>
          <a:stretch/>
        </p:blipFill>
        <p:spPr>
          <a:xfrm>
            <a:off x="3527420" y="2692400"/>
            <a:ext cx="3208660" cy="2229595"/>
          </a:xfrm>
          <a:prstGeom prst="rect">
            <a:avLst/>
          </a:prstGeom>
        </p:spPr>
      </p:pic>
      <p:sp>
        <p:nvSpPr>
          <p:cNvPr id="8" name="Google Shape;321;p38">
            <a:extLst>
              <a:ext uri="{FF2B5EF4-FFF2-40B4-BE49-F238E27FC236}">
                <a16:creationId xmlns:a16="http://schemas.microsoft.com/office/drawing/2014/main" id="{30D45D38-D25E-143D-8D3C-C3075D259A40}"/>
              </a:ext>
            </a:extLst>
          </p:cNvPr>
          <p:cNvSpPr txBox="1">
            <a:spLocks/>
          </p:cNvSpPr>
          <p:nvPr/>
        </p:nvSpPr>
        <p:spPr>
          <a:xfrm>
            <a:off x="3847968" y="1158095"/>
            <a:ext cx="5196972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b="1" dirty="0"/>
              <a:t>Create a Data Base(</a:t>
            </a:r>
            <a:r>
              <a:rPr lang="en-US" b="1" dirty="0" err="1"/>
              <a:t>eg;Customers</a:t>
            </a:r>
            <a:r>
              <a:rPr lang="en-US" b="1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Create a Table under Database(eg;Project)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Here I have named the corona data set  as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Then right click on table then we can import data to our target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2297538" y="236403"/>
            <a:ext cx="43011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Write</a:t>
            </a:r>
            <a:br>
              <a:rPr lang="en-US" sz="2000" dirty="0"/>
            </a:br>
            <a:r>
              <a:rPr lang="en-US" sz="2000" dirty="0"/>
              <a:t> a code to check NULL values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3881654" y="236403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0" r="54101" b="22687"/>
          <a:stretch/>
        </p:blipFill>
        <p:spPr>
          <a:xfrm>
            <a:off x="2323118" y="1375143"/>
            <a:ext cx="4196954" cy="3232299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1270000" y="236403"/>
            <a:ext cx="63500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If NULL values are present, update them with zeros for all columns.</a:t>
            </a:r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1270000" y="308717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491;p66">
            <a:extLst>
              <a:ext uri="{FF2B5EF4-FFF2-40B4-BE49-F238E27FC236}">
                <a16:creationId xmlns:a16="http://schemas.microsoft.com/office/drawing/2014/main" id="{3C8CA1B7-57FE-F733-5CFE-009409CC858F}"/>
              </a:ext>
            </a:extLst>
          </p:cNvPr>
          <p:cNvSpPr txBox="1">
            <a:spLocks/>
          </p:cNvSpPr>
          <p:nvPr/>
        </p:nvSpPr>
        <p:spPr>
          <a:xfrm>
            <a:off x="1732674" y="1835346"/>
            <a:ext cx="2712326" cy="35902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endParaRPr lang="en-US" sz="12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Google Shape;622;p50">
            <a:extLst>
              <a:ext uri="{FF2B5EF4-FFF2-40B4-BE49-F238E27FC236}">
                <a16:creationId xmlns:a16="http://schemas.microsoft.com/office/drawing/2014/main" id="{7FB658BE-D1AF-E83E-1C74-3EF90CEC0C5D}"/>
              </a:ext>
            </a:extLst>
          </p:cNvPr>
          <p:cNvSpPr txBox="1">
            <a:spLocks/>
          </p:cNvSpPr>
          <p:nvPr/>
        </p:nvSpPr>
        <p:spPr>
          <a:xfrm>
            <a:off x="4140259" y="2185777"/>
            <a:ext cx="63500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/>
              <a:t>No NULL Values are present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02B3BF-447F-B166-6484-31BD0DA78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1" r="36977" b="9458"/>
          <a:stretch/>
        </p:blipFill>
        <p:spPr>
          <a:xfrm>
            <a:off x="407604" y="1258599"/>
            <a:ext cx="4761536" cy="320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>
            <a:spLocks noGrp="1"/>
          </p:cNvSpPr>
          <p:nvPr>
            <p:ph type="title"/>
          </p:nvPr>
        </p:nvSpPr>
        <p:spPr>
          <a:xfrm>
            <a:off x="2297538" y="236403"/>
            <a:ext cx="43011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check total number of rows </a:t>
            </a:r>
            <a:endParaRPr sz="2000" dirty="0"/>
          </a:p>
        </p:txBody>
      </p:sp>
      <p:sp>
        <p:nvSpPr>
          <p:cNvPr id="623" name="Google Shape;623;p50"/>
          <p:cNvSpPr/>
          <p:nvPr/>
        </p:nvSpPr>
        <p:spPr>
          <a:xfrm>
            <a:off x="-280775" y="121900"/>
            <a:ext cx="953488" cy="1035243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50"/>
          <p:cNvSpPr/>
          <p:nvPr/>
        </p:nvSpPr>
        <p:spPr>
          <a:xfrm>
            <a:off x="8004849" y="3900792"/>
            <a:ext cx="1628241" cy="1767800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/>
          <p:nvPr/>
        </p:nvSpPr>
        <p:spPr>
          <a:xfrm rot="2700000">
            <a:off x="7127909" y="4461109"/>
            <a:ext cx="753375" cy="817906"/>
          </a:xfrm>
          <a:custGeom>
            <a:avLst/>
            <a:gdLst/>
            <a:ahLst/>
            <a:cxnLst/>
            <a:rect l="l" t="t" r="r" b="b"/>
            <a:pathLst>
              <a:path w="11002" h="11945" extrusionOk="0">
                <a:moveTo>
                  <a:pt x="4801" y="1"/>
                </a:moveTo>
                <a:cubicBezTo>
                  <a:pt x="4700" y="1"/>
                  <a:pt x="4586" y="19"/>
                  <a:pt x="4457" y="58"/>
                </a:cubicBezTo>
                <a:cubicBezTo>
                  <a:pt x="3670" y="282"/>
                  <a:pt x="3598" y="885"/>
                  <a:pt x="3772" y="1233"/>
                </a:cubicBezTo>
                <a:cubicBezTo>
                  <a:pt x="3936" y="1580"/>
                  <a:pt x="4436" y="1407"/>
                  <a:pt x="4518" y="1652"/>
                </a:cubicBezTo>
                <a:cubicBezTo>
                  <a:pt x="4569" y="1805"/>
                  <a:pt x="4682" y="2562"/>
                  <a:pt x="4753" y="3073"/>
                </a:cubicBezTo>
                <a:cubicBezTo>
                  <a:pt x="4539" y="3114"/>
                  <a:pt x="4324" y="3165"/>
                  <a:pt x="4120" y="3236"/>
                </a:cubicBezTo>
                <a:lnTo>
                  <a:pt x="4017" y="2991"/>
                </a:lnTo>
                <a:lnTo>
                  <a:pt x="4017" y="2991"/>
                </a:lnTo>
                <a:cubicBezTo>
                  <a:pt x="4017" y="2991"/>
                  <a:pt x="4018" y="2991"/>
                  <a:pt x="4019" y="2991"/>
                </a:cubicBezTo>
                <a:cubicBezTo>
                  <a:pt x="4033" y="2991"/>
                  <a:pt x="4171" y="2982"/>
                  <a:pt x="4365" y="2643"/>
                </a:cubicBezTo>
                <a:cubicBezTo>
                  <a:pt x="4493" y="2412"/>
                  <a:pt x="4219" y="2254"/>
                  <a:pt x="3928" y="2254"/>
                </a:cubicBezTo>
                <a:cubicBezTo>
                  <a:pt x="3756" y="2254"/>
                  <a:pt x="3578" y="2310"/>
                  <a:pt x="3476" y="2439"/>
                </a:cubicBezTo>
                <a:cubicBezTo>
                  <a:pt x="3200" y="2786"/>
                  <a:pt x="3895" y="3093"/>
                  <a:pt x="3895" y="3093"/>
                </a:cubicBezTo>
                <a:lnTo>
                  <a:pt x="3956" y="3308"/>
                </a:lnTo>
                <a:cubicBezTo>
                  <a:pt x="3813" y="3359"/>
                  <a:pt x="3670" y="3430"/>
                  <a:pt x="3537" y="3512"/>
                </a:cubicBezTo>
                <a:lnTo>
                  <a:pt x="2995" y="2623"/>
                </a:lnTo>
                <a:cubicBezTo>
                  <a:pt x="2995" y="2623"/>
                  <a:pt x="3333" y="2071"/>
                  <a:pt x="3036" y="1836"/>
                </a:cubicBezTo>
                <a:cubicBezTo>
                  <a:pt x="2975" y="1790"/>
                  <a:pt x="2899" y="1769"/>
                  <a:pt x="2818" y="1769"/>
                </a:cubicBezTo>
                <a:cubicBezTo>
                  <a:pt x="2504" y="1769"/>
                  <a:pt x="2104" y="2078"/>
                  <a:pt x="2137" y="2419"/>
                </a:cubicBezTo>
                <a:cubicBezTo>
                  <a:pt x="2166" y="2729"/>
                  <a:pt x="2534" y="2772"/>
                  <a:pt x="2734" y="2772"/>
                </a:cubicBezTo>
                <a:cubicBezTo>
                  <a:pt x="2810" y="2772"/>
                  <a:pt x="2862" y="2766"/>
                  <a:pt x="2862" y="2766"/>
                </a:cubicBezTo>
                <a:lnTo>
                  <a:pt x="3271" y="3676"/>
                </a:lnTo>
                <a:cubicBezTo>
                  <a:pt x="3108" y="3798"/>
                  <a:pt x="2954" y="3931"/>
                  <a:pt x="2822" y="4074"/>
                </a:cubicBezTo>
                <a:lnTo>
                  <a:pt x="2566" y="3819"/>
                </a:lnTo>
                <a:lnTo>
                  <a:pt x="2566" y="3819"/>
                </a:lnTo>
                <a:cubicBezTo>
                  <a:pt x="2566" y="3819"/>
                  <a:pt x="2567" y="3819"/>
                  <a:pt x="2570" y="3819"/>
                </a:cubicBezTo>
                <a:cubicBezTo>
                  <a:pt x="2586" y="3819"/>
                  <a:pt x="2643" y="3812"/>
                  <a:pt x="2730" y="3717"/>
                </a:cubicBezTo>
                <a:cubicBezTo>
                  <a:pt x="2826" y="3611"/>
                  <a:pt x="2551" y="3252"/>
                  <a:pt x="2238" y="3252"/>
                </a:cubicBezTo>
                <a:cubicBezTo>
                  <a:pt x="2218" y="3252"/>
                  <a:pt x="2198" y="3254"/>
                  <a:pt x="2178" y="3257"/>
                </a:cubicBezTo>
                <a:cubicBezTo>
                  <a:pt x="1851" y="3318"/>
                  <a:pt x="1779" y="3594"/>
                  <a:pt x="1983" y="3808"/>
                </a:cubicBezTo>
                <a:cubicBezTo>
                  <a:pt x="2064" y="3894"/>
                  <a:pt x="2149" y="3919"/>
                  <a:pt x="2221" y="3919"/>
                </a:cubicBezTo>
                <a:cubicBezTo>
                  <a:pt x="2331" y="3919"/>
                  <a:pt x="2413" y="3860"/>
                  <a:pt x="2413" y="3860"/>
                </a:cubicBezTo>
                <a:lnTo>
                  <a:pt x="2668" y="4238"/>
                </a:lnTo>
                <a:cubicBezTo>
                  <a:pt x="2566" y="4350"/>
                  <a:pt x="2474" y="4483"/>
                  <a:pt x="2392" y="4616"/>
                </a:cubicBezTo>
                <a:lnTo>
                  <a:pt x="1820" y="4279"/>
                </a:lnTo>
                <a:cubicBezTo>
                  <a:pt x="1820" y="4279"/>
                  <a:pt x="1779" y="3706"/>
                  <a:pt x="1391" y="3676"/>
                </a:cubicBezTo>
                <a:cubicBezTo>
                  <a:pt x="1382" y="3675"/>
                  <a:pt x="1374" y="3675"/>
                  <a:pt x="1365" y="3675"/>
                </a:cubicBezTo>
                <a:cubicBezTo>
                  <a:pt x="996" y="3675"/>
                  <a:pt x="854" y="4322"/>
                  <a:pt x="1084" y="4452"/>
                </a:cubicBezTo>
                <a:cubicBezTo>
                  <a:pt x="1144" y="4486"/>
                  <a:pt x="1211" y="4499"/>
                  <a:pt x="1278" y="4499"/>
                </a:cubicBezTo>
                <a:cubicBezTo>
                  <a:pt x="1474" y="4499"/>
                  <a:pt x="1667" y="4391"/>
                  <a:pt x="1667" y="4391"/>
                </a:cubicBezTo>
                <a:lnTo>
                  <a:pt x="2259" y="4820"/>
                </a:lnTo>
                <a:cubicBezTo>
                  <a:pt x="2127" y="5086"/>
                  <a:pt x="2014" y="5362"/>
                  <a:pt x="1943" y="5669"/>
                </a:cubicBezTo>
                <a:lnTo>
                  <a:pt x="1391" y="5771"/>
                </a:lnTo>
                <a:cubicBezTo>
                  <a:pt x="1391" y="5771"/>
                  <a:pt x="1309" y="5352"/>
                  <a:pt x="747" y="5331"/>
                </a:cubicBezTo>
                <a:cubicBezTo>
                  <a:pt x="738" y="5331"/>
                  <a:pt x="729" y="5331"/>
                  <a:pt x="720" y="5331"/>
                </a:cubicBezTo>
                <a:cubicBezTo>
                  <a:pt x="198" y="5331"/>
                  <a:pt x="304" y="6222"/>
                  <a:pt x="696" y="6302"/>
                </a:cubicBezTo>
                <a:cubicBezTo>
                  <a:pt x="731" y="6310"/>
                  <a:pt x="765" y="6314"/>
                  <a:pt x="799" y="6314"/>
                </a:cubicBezTo>
                <a:cubicBezTo>
                  <a:pt x="1160" y="6314"/>
                  <a:pt x="1442" y="5904"/>
                  <a:pt x="1442" y="5904"/>
                </a:cubicBezTo>
                <a:lnTo>
                  <a:pt x="1881" y="5924"/>
                </a:lnTo>
                <a:cubicBezTo>
                  <a:pt x="1840" y="6200"/>
                  <a:pt x="1820" y="6486"/>
                  <a:pt x="1820" y="6793"/>
                </a:cubicBezTo>
                <a:lnTo>
                  <a:pt x="1053" y="6967"/>
                </a:lnTo>
                <a:cubicBezTo>
                  <a:pt x="1053" y="6967"/>
                  <a:pt x="868" y="6741"/>
                  <a:pt x="539" y="6741"/>
                </a:cubicBezTo>
                <a:cubicBezTo>
                  <a:pt x="498" y="6741"/>
                  <a:pt x="455" y="6744"/>
                  <a:pt x="409" y="6752"/>
                </a:cubicBezTo>
                <a:cubicBezTo>
                  <a:pt x="1" y="6813"/>
                  <a:pt x="11" y="7549"/>
                  <a:pt x="461" y="7651"/>
                </a:cubicBezTo>
                <a:cubicBezTo>
                  <a:pt x="496" y="7659"/>
                  <a:pt x="529" y="7663"/>
                  <a:pt x="559" y="7663"/>
                </a:cubicBezTo>
                <a:cubicBezTo>
                  <a:pt x="909" y="7663"/>
                  <a:pt x="900" y="7161"/>
                  <a:pt x="900" y="7161"/>
                </a:cubicBezTo>
                <a:lnTo>
                  <a:pt x="1840" y="7018"/>
                </a:lnTo>
                <a:lnTo>
                  <a:pt x="1840" y="7028"/>
                </a:lnTo>
                <a:cubicBezTo>
                  <a:pt x="1840" y="7028"/>
                  <a:pt x="1912" y="7375"/>
                  <a:pt x="2086" y="7846"/>
                </a:cubicBezTo>
                <a:lnTo>
                  <a:pt x="1595" y="8122"/>
                </a:lnTo>
                <a:cubicBezTo>
                  <a:pt x="1595" y="8122"/>
                  <a:pt x="1502" y="7935"/>
                  <a:pt x="1220" y="7935"/>
                </a:cubicBezTo>
                <a:cubicBezTo>
                  <a:pt x="1179" y="7935"/>
                  <a:pt x="1133" y="7939"/>
                  <a:pt x="1084" y="7948"/>
                </a:cubicBezTo>
                <a:cubicBezTo>
                  <a:pt x="696" y="8030"/>
                  <a:pt x="593" y="8612"/>
                  <a:pt x="1084" y="8847"/>
                </a:cubicBezTo>
                <a:cubicBezTo>
                  <a:pt x="1148" y="8880"/>
                  <a:pt x="1205" y="8894"/>
                  <a:pt x="1257" y="8894"/>
                </a:cubicBezTo>
                <a:cubicBezTo>
                  <a:pt x="1590" y="8894"/>
                  <a:pt x="1667" y="8295"/>
                  <a:pt x="1667" y="8295"/>
                </a:cubicBezTo>
                <a:lnTo>
                  <a:pt x="2188" y="8101"/>
                </a:lnTo>
                <a:cubicBezTo>
                  <a:pt x="2219" y="8162"/>
                  <a:pt x="2249" y="8224"/>
                  <a:pt x="2280" y="8295"/>
                </a:cubicBezTo>
                <a:cubicBezTo>
                  <a:pt x="2208" y="8305"/>
                  <a:pt x="2147" y="8336"/>
                  <a:pt x="2086" y="8387"/>
                </a:cubicBezTo>
                <a:cubicBezTo>
                  <a:pt x="1738" y="8663"/>
                  <a:pt x="1830" y="9307"/>
                  <a:pt x="2351" y="9338"/>
                </a:cubicBezTo>
                <a:cubicBezTo>
                  <a:pt x="2363" y="9338"/>
                  <a:pt x="2375" y="9339"/>
                  <a:pt x="2387" y="9339"/>
                </a:cubicBezTo>
                <a:cubicBezTo>
                  <a:pt x="2581" y="9339"/>
                  <a:pt x="2703" y="9259"/>
                  <a:pt x="2781" y="9144"/>
                </a:cubicBezTo>
                <a:cubicBezTo>
                  <a:pt x="2873" y="9266"/>
                  <a:pt x="2975" y="9379"/>
                  <a:pt x="3077" y="9491"/>
                </a:cubicBezTo>
                <a:lnTo>
                  <a:pt x="2883" y="9767"/>
                </a:lnTo>
                <a:cubicBezTo>
                  <a:pt x="2883" y="9767"/>
                  <a:pt x="2718" y="9638"/>
                  <a:pt x="2532" y="9638"/>
                </a:cubicBezTo>
                <a:cubicBezTo>
                  <a:pt x="2472" y="9638"/>
                  <a:pt x="2411" y="9651"/>
                  <a:pt x="2351" y="9685"/>
                </a:cubicBezTo>
                <a:cubicBezTo>
                  <a:pt x="2113" y="9814"/>
                  <a:pt x="2337" y="10290"/>
                  <a:pt x="2762" y="10290"/>
                </a:cubicBezTo>
                <a:cubicBezTo>
                  <a:pt x="2775" y="10290"/>
                  <a:pt x="2788" y="10289"/>
                  <a:pt x="2801" y="10288"/>
                </a:cubicBezTo>
                <a:cubicBezTo>
                  <a:pt x="3261" y="10258"/>
                  <a:pt x="2985" y="9828"/>
                  <a:pt x="2985" y="9828"/>
                </a:cubicBezTo>
                <a:lnTo>
                  <a:pt x="3189" y="9593"/>
                </a:lnTo>
                <a:cubicBezTo>
                  <a:pt x="3343" y="9747"/>
                  <a:pt x="3517" y="9869"/>
                  <a:pt x="3700" y="9982"/>
                </a:cubicBezTo>
                <a:lnTo>
                  <a:pt x="3425" y="10564"/>
                </a:lnTo>
                <a:cubicBezTo>
                  <a:pt x="3425" y="10564"/>
                  <a:pt x="3322" y="10496"/>
                  <a:pt x="3172" y="10496"/>
                </a:cubicBezTo>
                <a:cubicBezTo>
                  <a:pt x="3076" y="10496"/>
                  <a:pt x="2961" y="10524"/>
                  <a:pt x="2842" y="10615"/>
                </a:cubicBezTo>
                <a:cubicBezTo>
                  <a:pt x="2558" y="10826"/>
                  <a:pt x="3030" y="11193"/>
                  <a:pt x="3307" y="11193"/>
                </a:cubicBezTo>
                <a:cubicBezTo>
                  <a:pt x="3339" y="11193"/>
                  <a:pt x="3368" y="11188"/>
                  <a:pt x="3394" y="11177"/>
                </a:cubicBezTo>
                <a:cubicBezTo>
                  <a:pt x="3649" y="11075"/>
                  <a:pt x="3476" y="10646"/>
                  <a:pt x="3476" y="10646"/>
                </a:cubicBezTo>
                <a:lnTo>
                  <a:pt x="3874" y="10063"/>
                </a:lnTo>
                <a:cubicBezTo>
                  <a:pt x="4028" y="10135"/>
                  <a:pt x="4181" y="10196"/>
                  <a:pt x="4355" y="10237"/>
                </a:cubicBezTo>
                <a:cubicBezTo>
                  <a:pt x="4600" y="10288"/>
                  <a:pt x="4845" y="10329"/>
                  <a:pt x="5090" y="10339"/>
                </a:cubicBezTo>
                <a:lnTo>
                  <a:pt x="5182" y="10820"/>
                </a:lnTo>
                <a:lnTo>
                  <a:pt x="5142" y="10830"/>
                </a:lnTo>
                <a:cubicBezTo>
                  <a:pt x="5101" y="10830"/>
                  <a:pt x="4528" y="11177"/>
                  <a:pt x="4733" y="11607"/>
                </a:cubicBezTo>
                <a:cubicBezTo>
                  <a:pt x="4837" y="11826"/>
                  <a:pt x="5099" y="11944"/>
                  <a:pt x="5361" y="11944"/>
                </a:cubicBezTo>
                <a:cubicBezTo>
                  <a:pt x="5611" y="11944"/>
                  <a:pt x="5860" y="11836"/>
                  <a:pt x="5969" y="11607"/>
                </a:cubicBezTo>
                <a:cubicBezTo>
                  <a:pt x="6194" y="11137"/>
                  <a:pt x="5315" y="10779"/>
                  <a:pt x="5315" y="10779"/>
                </a:cubicBezTo>
                <a:lnTo>
                  <a:pt x="5336" y="10350"/>
                </a:lnTo>
                <a:cubicBezTo>
                  <a:pt x="5354" y="10350"/>
                  <a:pt x="5372" y="10350"/>
                  <a:pt x="5390" y="10350"/>
                </a:cubicBezTo>
                <a:cubicBezTo>
                  <a:pt x="6125" y="10350"/>
                  <a:pt x="6790" y="10146"/>
                  <a:pt x="7339" y="9757"/>
                </a:cubicBezTo>
                <a:lnTo>
                  <a:pt x="7472" y="9859"/>
                </a:lnTo>
                <a:lnTo>
                  <a:pt x="7421" y="10023"/>
                </a:lnTo>
                <a:cubicBezTo>
                  <a:pt x="7370" y="10186"/>
                  <a:pt x="7533" y="10707"/>
                  <a:pt x="8054" y="10738"/>
                </a:cubicBezTo>
                <a:cubicBezTo>
                  <a:pt x="8068" y="10739"/>
                  <a:pt x="8082" y="10739"/>
                  <a:pt x="8095" y="10739"/>
                </a:cubicBezTo>
                <a:cubicBezTo>
                  <a:pt x="8596" y="10739"/>
                  <a:pt x="8955" y="10195"/>
                  <a:pt x="8606" y="9787"/>
                </a:cubicBezTo>
                <a:cubicBezTo>
                  <a:pt x="8468" y="9630"/>
                  <a:pt x="8298" y="9581"/>
                  <a:pt x="8139" y="9581"/>
                </a:cubicBezTo>
                <a:cubicBezTo>
                  <a:pt x="7876" y="9581"/>
                  <a:pt x="7646" y="9716"/>
                  <a:pt x="7646" y="9716"/>
                </a:cubicBezTo>
                <a:lnTo>
                  <a:pt x="7533" y="9603"/>
                </a:lnTo>
                <a:cubicBezTo>
                  <a:pt x="7860" y="9328"/>
                  <a:pt x="8126" y="8970"/>
                  <a:pt x="8330" y="8541"/>
                </a:cubicBezTo>
                <a:cubicBezTo>
                  <a:pt x="8565" y="8571"/>
                  <a:pt x="8770" y="8602"/>
                  <a:pt x="8770" y="8602"/>
                </a:cubicBezTo>
                <a:cubicBezTo>
                  <a:pt x="8770" y="8602"/>
                  <a:pt x="8852" y="8960"/>
                  <a:pt x="9015" y="9195"/>
                </a:cubicBezTo>
                <a:cubicBezTo>
                  <a:pt x="9063" y="9264"/>
                  <a:pt x="9137" y="9293"/>
                  <a:pt x="9224" y="9293"/>
                </a:cubicBezTo>
                <a:cubicBezTo>
                  <a:pt x="9430" y="9293"/>
                  <a:pt x="9705" y="9126"/>
                  <a:pt x="9863" y="8939"/>
                </a:cubicBezTo>
                <a:cubicBezTo>
                  <a:pt x="10076" y="8688"/>
                  <a:pt x="9768" y="8043"/>
                  <a:pt x="9353" y="8043"/>
                </a:cubicBezTo>
                <a:cubicBezTo>
                  <a:pt x="9329" y="8043"/>
                  <a:pt x="9305" y="8046"/>
                  <a:pt x="9281" y="8050"/>
                </a:cubicBezTo>
                <a:cubicBezTo>
                  <a:pt x="8831" y="8122"/>
                  <a:pt x="8821" y="8469"/>
                  <a:pt x="8821" y="8469"/>
                </a:cubicBezTo>
                <a:lnTo>
                  <a:pt x="8412" y="8326"/>
                </a:lnTo>
                <a:cubicBezTo>
                  <a:pt x="8484" y="8173"/>
                  <a:pt x="8535" y="7999"/>
                  <a:pt x="8576" y="7825"/>
                </a:cubicBezTo>
                <a:cubicBezTo>
                  <a:pt x="8606" y="7723"/>
                  <a:pt x="8616" y="7621"/>
                  <a:pt x="8637" y="7519"/>
                </a:cubicBezTo>
                <a:cubicBezTo>
                  <a:pt x="9097" y="7478"/>
                  <a:pt x="9557" y="7447"/>
                  <a:pt x="9567" y="7447"/>
                </a:cubicBezTo>
                <a:cubicBezTo>
                  <a:pt x="9576" y="7447"/>
                  <a:pt x="9806" y="7698"/>
                  <a:pt x="10013" y="7698"/>
                </a:cubicBezTo>
                <a:cubicBezTo>
                  <a:pt x="10049" y="7698"/>
                  <a:pt x="10085" y="7690"/>
                  <a:pt x="10119" y="7672"/>
                </a:cubicBezTo>
                <a:cubicBezTo>
                  <a:pt x="10331" y="7550"/>
                  <a:pt x="10213" y="7058"/>
                  <a:pt x="9874" y="7058"/>
                </a:cubicBezTo>
                <a:cubicBezTo>
                  <a:pt x="9870" y="7058"/>
                  <a:pt x="9867" y="7058"/>
                  <a:pt x="9863" y="7059"/>
                </a:cubicBezTo>
                <a:cubicBezTo>
                  <a:pt x="9506" y="7079"/>
                  <a:pt x="9567" y="7253"/>
                  <a:pt x="9567" y="7253"/>
                </a:cubicBezTo>
                <a:lnTo>
                  <a:pt x="8678" y="7222"/>
                </a:lnTo>
                <a:cubicBezTo>
                  <a:pt x="8708" y="6875"/>
                  <a:pt x="8688" y="6517"/>
                  <a:pt x="8627" y="6169"/>
                </a:cubicBezTo>
                <a:cubicBezTo>
                  <a:pt x="9209" y="5904"/>
                  <a:pt x="9843" y="5607"/>
                  <a:pt x="9843" y="5607"/>
                </a:cubicBezTo>
                <a:lnTo>
                  <a:pt x="9843" y="5607"/>
                </a:lnTo>
                <a:cubicBezTo>
                  <a:pt x="9843" y="5607"/>
                  <a:pt x="9823" y="5679"/>
                  <a:pt x="9914" y="5822"/>
                </a:cubicBezTo>
                <a:cubicBezTo>
                  <a:pt x="9981" y="5916"/>
                  <a:pt x="10110" y="6040"/>
                  <a:pt x="10297" y="6040"/>
                </a:cubicBezTo>
                <a:cubicBezTo>
                  <a:pt x="10395" y="6040"/>
                  <a:pt x="10510" y="6006"/>
                  <a:pt x="10640" y="5914"/>
                </a:cubicBezTo>
                <a:cubicBezTo>
                  <a:pt x="11001" y="5667"/>
                  <a:pt x="10540" y="4951"/>
                  <a:pt x="10227" y="4951"/>
                </a:cubicBezTo>
                <a:cubicBezTo>
                  <a:pt x="10204" y="4951"/>
                  <a:pt x="10181" y="4955"/>
                  <a:pt x="10160" y="4963"/>
                </a:cubicBezTo>
                <a:cubicBezTo>
                  <a:pt x="9863" y="5086"/>
                  <a:pt x="9863" y="5444"/>
                  <a:pt x="9863" y="5444"/>
                </a:cubicBezTo>
                <a:lnTo>
                  <a:pt x="8535" y="5730"/>
                </a:lnTo>
                <a:cubicBezTo>
                  <a:pt x="8484" y="5546"/>
                  <a:pt x="8422" y="5372"/>
                  <a:pt x="8361" y="5209"/>
                </a:cubicBezTo>
                <a:lnTo>
                  <a:pt x="8596" y="5055"/>
                </a:lnTo>
                <a:cubicBezTo>
                  <a:pt x="8596" y="5055"/>
                  <a:pt x="8601" y="5050"/>
                  <a:pt x="8611" y="5050"/>
                </a:cubicBezTo>
                <a:cubicBezTo>
                  <a:pt x="8622" y="5050"/>
                  <a:pt x="8637" y="5055"/>
                  <a:pt x="8657" y="5076"/>
                </a:cubicBezTo>
                <a:cubicBezTo>
                  <a:pt x="8670" y="5093"/>
                  <a:pt x="8732" y="5107"/>
                  <a:pt x="8810" y="5107"/>
                </a:cubicBezTo>
                <a:cubicBezTo>
                  <a:pt x="8916" y="5107"/>
                  <a:pt x="9051" y="5081"/>
                  <a:pt x="9128" y="5004"/>
                </a:cubicBezTo>
                <a:cubicBezTo>
                  <a:pt x="9250" y="4871"/>
                  <a:pt x="9138" y="4575"/>
                  <a:pt x="8872" y="4575"/>
                </a:cubicBezTo>
                <a:cubicBezTo>
                  <a:pt x="8596" y="4585"/>
                  <a:pt x="8616" y="4933"/>
                  <a:pt x="8616" y="4933"/>
                </a:cubicBezTo>
                <a:lnTo>
                  <a:pt x="8279" y="5045"/>
                </a:lnTo>
                <a:cubicBezTo>
                  <a:pt x="8218" y="4912"/>
                  <a:pt x="8157" y="4779"/>
                  <a:pt x="8085" y="4657"/>
                </a:cubicBezTo>
                <a:cubicBezTo>
                  <a:pt x="8473" y="4330"/>
                  <a:pt x="9168" y="3768"/>
                  <a:pt x="9281" y="3747"/>
                </a:cubicBezTo>
                <a:cubicBezTo>
                  <a:pt x="9297" y="3744"/>
                  <a:pt x="9317" y="3743"/>
                  <a:pt x="9342" y="3743"/>
                </a:cubicBezTo>
                <a:cubicBezTo>
                  <a:pt x="9417" y="3743"/>
                  <a:pt x="9528" y="3754"/>
                  <a:pt x="9642" y="3754"/>
                </a:cubicBezTo>
                <a:cubicBezTo>
                  <a:pt x="9846" y="3754"/>
                  <a:pt x="10062" y="3718"/>
                  <a:pt x="10109" y="3512"/>
                </a:cubicBezTo>
                <a:cubicBezTo>
                  <a:pt x="10176" y="3216"/>
                  <a:pt x="9858" y="2919"/>
                  <a:pt x="9550" y="2919"/>
                </a:cubicBezTo>
                <a:cubicBezTo>
                  <a:pt x="9486" y="2919"/>
                  <a:pt x="9422" y="2932"/>
                  <a:pt x="9363" y="2960"/>
                </a:cubicBezTo>
                <a:cubicBezTo>
                  <a:pt x="9005" y="3124"/>
                  <a:pt x="9168" y="3614"/>
                  <a:pt x="9117" y="3655"/>
                </a:cubicBezTo>
                <a:cubicBezTo>
                  <a:pt x="9087" y="3676"/>
                  <a:pt x="8228" y="4136"/>
                  <a:pt x="7860" y="4330"/>
                </a:cubicBezTo>
                <a:cubicBezTo>
                  <a:pt x="7799" y="4238"/>
                  <a:pt x="7727" y="4146"/>
                  <a:pt x="7646" y="4064"/>
                </a:cubicBezTo>
                <a:cubicBezTo>
                  <a:pt x="7717" y="3972"/>
                  <a:pt x="7758" y="3911"/>
                  <a:pt x="7778" y="3900"/>
                </a:cubicBezTo>
                <a:cubicBezTo>
                  <a:pt x="7785" y="3894"/>
                  <a:pt x="7794" y="3891"/>
                  <a:pt x="7805" y="3891"/>
                </a:cubicBezTo>
                <a:cubicBezTo>
                  <a:pt x="7850" y="3891"/>
                  <a:pt x="7927" y="3941"/>
                  <a:pt x="8006" y="3941"/>
                </a:cubicBezTo>
                <a:cubicBezTo>
                  <a:pt x="8047" y="3941"/>
                  <a:pt x="8087" y="3929"/>
                  <a:pt x="8126" y="3890"/>
                </a:cubicBezTo>
                <a:cubicBezTo>
                  <a:pt x="8243" y="3764"/>
                  <a:pt x="8091" y="3409"/>
                  <a:pt x="7885" y="3409"/>
                </a:cubicBezTo>
                <a:cubicBezTo>
                  <a:pt x="7857" y="3409"/>
                  <a:pt x="7828" y="3416"/>
                  <a:pt x="7799" y="3430"/>
                </a:cubicBezTo>
                <a:cubicBezTo>
                  <a:pt x="7543" y="3543"/>
                  <a:pt x="7707" y="3808"/>
                  <a:pt x="7686" y="3849"/>
                </a:cubicBezTo>
                <a:cubicBezTo>
                  <a:pt x="7676" y="3849"/>
                  <a:pt x="7635" y="3900"/>
                  <a:pt x="7564" y="3972"/>
                </a:cubicBezTo>
                <a:cubicBezTo>
                  <a:pt x="7400" y="3808"/>
                  <a:pt x="7227" y="3655"/>
                  <a:pt x="7032" y="3522"/>
                </a:cubicBezTo>
                <a:cubicBezTo>
                  <a:pt x="7196" y="3134"/>
                  <a:pt x="7380" y="2694"/>
                  <a:pt x="7380" y="2694"/>
                </a:cubicBezTo>
                <a:cubicBezTo>
                  <a:pt x="7380" y="2694"/>
                  <a:pt x="7603" y="2879"/>
                  <a:pt x="7945" y="2879"/>
                </a:cubicBezTo>
                <a:cubicBezTo>
                  <a:pt x="7954" y="2879"/>
                  <a:pt x="7963" y="2879"/>
                  <a:pt x="7973" y="2878"/>
                </a:cubicBezTo>
                <a:cubicBezTo>
                  <a:pt x="8341" y="2868"/>
                  <a:pt x="8596" y="2521"/>
                  <a:pt x="8596" y="2051"/>
                </a:cubicBezTo>
                <a:cubicBezTo>
                  <a:pt x="8588" y="1691"/>
                  <a:pt x="8216" y="1415"/>
                  <a:pt x="7821" y="1415"/>
                </a:cubicBezTo>
                <a:cubicBezTo>
                  <a:pt x="7700" y="1415"/>
                  <a:pt x="7577" y="1441"/>
                  <a:pt x="7462" y="1499"/>
                </a:cubicBezTo>
                <a:cubicBezTo>
                  <a:pt x="6971" y="1744"/>
                  <a:pt x="7308" y="2562"/>
                  <a:pt x="7308" y="2562"/>
                </a:cubicBezTo>
                <a:cubicBezTo>
                  <a:pt x="7308" y="2562"/>
                  <a:pt x="7288" y="2633"/>
                  <a:pt x="7175" y="2735"/>
                </a:cubicBezTo>
                <a:cubicBezTo>
                  <a:pt x="7135" y="2766"/>
                  <a:pt x="6930" y="3022"/>
                  <a:pt x="6695" y="3328"/>
                </a:cubicBezTo>
                <a:cubicBezTo>
                  <a:pt x="6511" y="3236"/>
                  <a:pt x="6307" y="3165"/>
                  <a:pt x="6092" y="3114"/>
                </a:cubicBezTo>
                <a:lnTo>
                  <a:pt x="6440" y="1611"/>
                </a:lnTo>
                <a:lnTo>
                  <a:pt x="6542" y="1621"/>
                </a:lnTo>
                <a:cubicBezTo>
                  <a:pt x="6544" y="1622"/>
                  <a:pt x="6546" y="1622"/>
                  <a:pt x="6548" y="1622"/>
                </a:cubicBezTo>
                <a:cubicBezTo>
                  <a:pt x="6663" y="1622"/>
                  <a:pt x="7398" y="1365"/>
                  <a:pt x="7298" y="814"/>
                </a:cubicBezTo>
                <a:cubicBezTo>
                  <a:pt x="7245" y="488"/>
                  <a:pt x="6978" y="303"/>
                  <a:pt x="6675" y="303"/>
                </a:cubicBezTo>
                <a:cubicBezTo>
                  <a:pt x="6457" y="303"/>
                  <a:pt x="6219" y="399"/>
                  <a:pt x="6031" y="609"/>
                </a:cubicBezTo>
                <a:cubicBezTo>
                  <a:pt x="5581" y="1110"/>
                  <a:pt x="6174" y="1652"/>
                  <a:pt x="6174" y="1652"/>
                </a:cubicBezTo>
                <a:lnTo>
                  <a:pt x="5796" y="3052"/>
                </a:lnTo>
                <a:lnTo>
                  <a:pt x="5785" y="3052"/>
                </a:lnTo>
                <a:cubicBezTo>
                  <a:pt x="5636" y="3037"/>
                  <a:pt x="5481" y="3028"/>
                  <a:pt x="5328" y="3028"/>
                </a:cubicBezTo>
                <a:cubicBezTo>
                  <a:pt x="5272" y="3028"/>
                  <a:pt x="5217" y="3029"/>
                  <a:pt x="5162" y="3032"/>
                </a:cubicBezTo>
                <a:cubicBezTo>
                  <a:pt x="5019" y="2510"/>
                  <a:pt x="4774" y="1570"/>
                  <a:pt x="4804" y="1540"/>
                </a:cubicBezTo>
                <a:cubicBezTo>
                  <a:pt x="4835" y="1499"/>
                  <a:pt x="5346" y="1345"/>
                  <a:pt x="5417" y="855"/>
                </a:cubicBezTo>
                <a:cubicBezTo>
                  <a:pt x="5469" y="446"/>
                  <a:pt x="5307" y="1"/>
                  <a:pt x="48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0"/>
          <p:cNvSpPr/>
          <p:nvPr/>
        </p:nvSpPr>
        <p:spPr>
          <a:xfrm flipH="1">
            <a:off x="3881654" y="236403"/>
            <a:ext cx="315300" cy="330672"/>
          </a:xfrm>
          <a:custGeom>
            <a:avLst/>
            <a:gdLst/>
            <a:ahLst/>
            <a:cxnLst/>
            <a:rect l="l" t="t" r="r" b="b"/>
            <a:pathLst>
              <a:path w="6002" h="5688" extrusionOk="0">
                <a:moveTo>
                  <a:pt x="4375" y="1"/>
                </a:moveTo>
                <a:cubicBezTo>
                  <a:pt x="3501" y="1"/>
                  <a:pt x="2453" y="673"/>
                  <a:pt x="1983" y="1009"/>
                </a:cubicBezTo>
                <a:cubicBezTo>
                  <a:pt x="1973" y="999"/>
                  <a:pt x="1967" y="999"/>
                  <a:pt x="1962" y="993"/>
                </a:cubicBezTo>
                <a:cubicBezTo>
                  <a:pt x="1885" y="952"/>
                  <a:pt x="1814" y="932"/>
                  <a:pt x="1751" y="932"/>
                </a:cubicBezTo>
                <a:cubicBezTo>
                  <a:pt x="1703" y="932"/>
                  <a:pt x="1661" y="944"/>
                  <a:pt x="1626" y="967"/>
                </a:cubicBezTo>
                <a:cubicBezTo>
                  <a:pt x="1574" y="936"/>
                  <a:pt x="1521" y="904"/>
                  <a:pt x="1490" y="857"/>
                </a:cubicBezTo>
                <a:cubicBezTo>
                  <a:pt x="1359" y="708"/>
                  <a:pt x="1253" y="578"/>
                  <a:pt x="1067" y="578"/>
                </a:cubicBezTo>
                <a:cubicBezTo>
                  <a:pt x="1030" y="578"/>
                  <a:pt x="989" y="583"/>
                  <a:pt x="944" y="595"/>
                </a:cubicBezTo>
                <a:cubicBezTo>
                  <a:pt x="724" y="647"/>
                  <a:pt x="645" y="857"/>
                  <a:pt x="735" y="993"/>
                </a:cubicBezTo>
                <a:lnTo>
                  <a:pt x="0" y="1702"/>
                </a:lnTo>
                <a:lnTo>
                  <a:pt x="845" y="1077"/>
                </a:lnTo>
                <a:cubicBezTo>
                  <a:pt x="972" y="1143"/>
                  <a:pt x="1122" y="1153"/>
                  <a:pt x="1250" y="1153"/>
                </a:cubicBezTo>
                <a:cubicBezTo>
                  <a:pt x="1308" y="1153"/>
                  <a:pt x="1361" y="1151"/>
                  <a:pt x="1406" y="1151"/>
                </a:cubicBezTo>
                <a:cubicBezTo>
                  <a:pt x="1438" y="1151"/>
                  <a:pt x="1485" y="1161"/>
                  <a:pt x="1521" y="1177"/>
                </a:cubicBezTo>
                <a:cubicBezTo>
                  <a:pt x="1516" y="1245"/>
                  <a:pt x="1521" y="1324"/>
                  <a:pt x="1548" y="1408"/>
                </a:cubicBezTo>
                <a:cubicBezTo>
                  <a:pt x="1553" y="1439"/>
                  <a:pt x="1574" y="1471"/>
                  <a:pt x="1595" y="1507"/>
                </a:cubicBezTo>
                <a:cubicBezTo>
                  <a:pt x="1448" y="1696"/>
                  <a:pt x="944" y="2342"/>
                  <a:pt x="897" y="2557"/>
                </a:cubicBezTo>
                <a:cubicBezTo>
                  <a:pt x="845" y="2800"/>
                  <a:pt x="1373" y="3958"/>
                  <a:pt x="1380" y="3958"/>
                </a:cubicBezTo>
                <a:cubicBezTo>
                  <a:pt x="1380" y="3958"/>
                  <a:pt x="1380" y="3958"/>
                  <a:pt x="1380" y="3957"/>
                </a:cubicBezTo>
                <a:cubicBezTo>
                  <a:pt x="1369" y="3931"/>
                  <a:pt x="1070" y="2546"/>
                  <a:pt x="1070" y="2546"/>
                </a:cubicBezTo>
                <a:lnTo>
                  <a:pt x="1763" y="1707"/>
                </a:lnTo>
                <a:cubicBezTo>
                  <a:pt x="1831" y="1775"/>
                  <a:pt x="1904" y="1848"/>
                  <a:pt x="1988" y="1911"/>
                </a:cubicBezTo>
                <a:cubicBezTo>
                  <a:pt x="1815" y="2142"/>
                  <a:pt x="1590" y="2462"/>
                  <a:pt x="1563" y="2588"/>
                </a:cubicBezTo>
                <a:cubicBezTo>
                  <a:pt x="1517" y="2795"/>
                  <a:pt x="1956" y="3769"/>
                  <a:pt x="1967" y="3769"/>
                </a:cubicBezTo>
                <a:cubicBezTo>
                  <a:pt x="1967" y="3769"/>
                  <a:pt x="1967" y="3769"/>
                  <a:pt x="1967" y="3768"/>
                </a:cubicBezTo>
                <a:cubicBezTo>
                  <a:pt x="1962" y="3742"/>
                  <a:pt x="1705" y="2583"/>
                  <a:pt x="1705" y="2583"/>
                </a:cubicBezTo>
                <a:lnTo>
                  <a:pt x="2151" y="2043"/>
                </a:lnTo>
                <a:cubicBezTo>
                  <a:pt x="2487" y="2310"/>
                  <a:pt x="2875" y="2572"/>
                  <a:pt x="3095" y="2719"/>
                </a:cubicBezTo>
                <a:cubicBezTo>
                  <a:pt x="3274" y="3422"/>
                  <a:pt x="3730" y="5033"/>
                  <a:pt x="4244" y="5452"/>
                </a:cubicBezTo>
                <a:cubicBezTo>
                  <a:pt x="4435" y="5610"/>
                  <a:pt x="4574" y="5688"/>
                  <a:pt x="4671" y="5688"/>
                </a:cubicBezTo>
                <a:cubicBezTo>
                  <a:pt x="4894" y="5688"/>
                  <a:pt x="4891" y="5273"/>
                  <a:pt x="4763" y="4450"/>
                </a:cubicBezTo>
                <a:cubicBezTo>
                  <a:pt x="4616" y="3501"/>
                  <a:pt x="3588" y="2766"/>
                  <a:pt x="3190" y="2504"/>
                </a:cubicBezTo>
                <a:cubicBezTo>
                  <a:pt x="3069" y="2242"/>
                  <a:pt x="2854" y="1927"/>
                  <a:pt x="2628" y="1649"/>
                </a:cubicBezTo>
                <a:lnTo>
                  <a:pt x="2628" y="1649"/>
                </a:lnTo>
                <a:cubicBezTo>
                  <a:pt x="3155" y="1953"/>
                  <a:pt x="3951" y="2209"/>
                  <a:pt x="4384" y="2209"/>
                </a:cubicBezTo>
                <a:cubicBezTo>
                  <a:pt x="4615" y="2209"/>
                  <a:pt x="4742" y="2136"/>
                  <a:pt x="4669" y="1959"/>
                </a:cubicBezTo>
                <a:cubicBezTo>
                  <a:pt x="4454" y="1445"/>
                  <a:pt x="2875" y="1366"/>
                  <a:pt x="2382" y="1355"/>
                </a:cubicBezTo>
                <a:cubicBezTo>
                  <a:pt x="2314" y="1287"/>
                  <a:pt x="2256" y="1224"/>
                  <a:pt x="2203" y="1172"/>
                </a:cubicBezTo>
                <a:cubicBezTo>
                  <a:pt x="2691" y="1156"/>
                  <a:pt x="3462" y="1130"/>
                  <a:pt x="4029" y="1114"/>
                </a:cubicBezTo>
                <a:cubicBezTo>
                  <a:pt x="4884" y="1088"/>
                  <a:pt x="6001" y="448"/>
                  <a:pt x="4805" y="65"/>
                </a:cubicBezTo>
                <a:cubicBezTo>
                  <a:pt x="4670" y="20"/>
                  <a:pt x="4525" y="1"/>
                  <a:pt x="43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4A952-9D6D-72E0-6E75-9F14D1541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" t="14507" r="46454" b="23827"/>
          <a:stretch/>
        </p:blipFill>
        <p:spPr>
          <a:xfrm>
            <a:off x="1853478" y="1157143"/>
            <a:ext cx="5189220" cy="33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63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1.4|1.5|1.1"/>
</p:tagLst>
</file>

<file path=ppt/theme/theme1.xml><?xml version="1.0" encoding="utf-8"?>
<a:theme xmlns:a="http://schemas.openxmlformats.org/drawingml/2006/main" name="Zika Virus Dise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B363D"/>
      </a:accent1>
      <a:accent2>
        <a:srgbClr val="1FB0C7"/>
      </a:accent2>
      <a:accent3>
        <a:srgbClr val="69F0FF"/>
      </a:accent3>
      <a:accent4>
        <a:srgbClr val="FDF7D3"/>
      </a:accent4>
      <a:accent5>
        <a:srgbClr val="F16A5C"/>
      </a:accent5>
      <a:accent6>
        <a:srgbClr val="FAAF4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680</Words>
  <Application>Microsoft Office PowerPoint</Application>
  <PresentationFormat>On-screen Show (16:9)</PresentationFormat>
  <Paragraphs>80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Arial</vt:lpstr>
      <vt:lpstr>Poppins</vt:lpstr>
      <vt:lpstr>Karla</vt:lpstr>
      <vt:lpstr>Wingdings</vt:lpstr>
      <vt:lpstr>Times New Roman</vt:lpstr>
      <vt:lpstr>Zika Virus Disease by Slidesgo</vt:lpstr>
      <vt:lpstr>Corona  Virus  Data  Analysis</vt:lpstr>
      <vt:lpstr>SQL </vt:lpstr>
      <vt:lpstr>Data Set </vt:lpstr>
      <vt:lpstr>Description of each column in dataset</vt:lpstr>
      <vt:lpstr>Questions Overview</vt:lpstr>
      <vt:lpstr>Loading Data</vt:lpstr>
      <vt:lpstr>Write  a code to check NULL values</vt:lpstr>
      <vt:lpstr>If NULL values are present, update them with zeros for all columns.</vt:lpstr>
      <vt:lpstr>check total number of rows </vt:lpstr>
      <vt:lpstr>PowerPoint Presentation</vt:lpstr>
      <vt:lpstr>Check what is start date and end date</vt:lpstr>
      <vt:lpstr>Number of month present in dataset</vt:lpstr>
      <vt:lpstr>Find monthly average for confirmed, deaths, recovered</vt:lpstr>
      <vt:lpstr>Find most frequent value for confirmed, deaths, recovered each month </vt:lpstr>
      <vt:lpstr>Find minimum values for confirmed, deaths, recovered per year</vt:lpstr>
      <vt:lpstr>Find maximum values of confirmed, deaths, recovered per year</vt:lpstr>
      <vt:lpstr> The total number of case of confirmed, deaths, recovered each month</vt:lpstr>
      <vt:lpstr> Check how corona virus spread out with respect to confirmed case</vt:lpstr>
      <vt:lpstr> Check how corona virus spread out with respect to death case per month</vt:lpstr>
      <vt:lpstr> Check how corona virus spread out with respect to recovered case</vt:lpstr>
      <vt:lpstr> Find Country having highest number of the Confirmed case</vt:lpstr>
      <vt:lpstr>Find Country having lowest number of the death case</vt:lpstr>
      <vt:lpstr>Find top 5 countries having highest recovered case</vt:lpstr>
      <vt:lpstr>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Amal Thomas</cp:lastModifiedBy>
  <cp:revision>5</cp:revision>
  <dcterms:modified xsi:type="dcterms:W3CDTF">2024-07-03T12:32:40Z</dcterms:modified>
</cp:coreProperties>
</file>